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73" r:id="rId4"/>
    <p:sldId id="274" r:id="rId5"/>
    <p:sldId id="257" r:id="rId6"/>
    <p:sldId id="277" r:id="rId7"/>
    <p:sldId id="260" r:id="rId8"/>
    <p:sldId id="258" r:id="rId9"/>
    <p:sldId id="280" r:id="rId10"/>
    <p:sldId id="278" r:id="rId11"/>
    <p:sldId id="279" r:id="rId12"/>
    <p:sldId id="284" r:id="rId13"/>
    <p:sldId id="276" r:id="rId14"/>
    <p:sldId id="271" r:id="rId15"/>
    <p:sldId id="270" r:id="rId16"/>
    <p:sldId id="272" r:id="rId17"/>
    <p:sldId id="264" r:id="rId18"/>
    <p:sldId id="266" r:id="rId19"/>
    <p:sldId id="281" r:id="rId20"/>
    <p:sldId id="267" r:id="rId21"/>
    <p:sldId id="269" r:id="rId22"/>
    <p:sldId id="282" r:id="rId23"/>
    <p:sldId id="283" r:id="rId24"/>
    <p:sldId id="275" r:id="rId25"/>
    <p:sldId id="265" r:id="rId26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1498" y="67"/>
      </p:cViewPr>
      <p:guideLst>
        <p:guide orient="horz" pos="212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1A22C-4A7C-44AE-A04C-A45DA51907F0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C8553-D89E-40F5-B3A0-3556886C2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43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8553-D89E-40F5-B3A0-3556886C276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46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38138"/>
            <a:ext cx="2057400" cy="5788025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38138"/>
            <a:ext cx="6052930" cy="57880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71538" y="2674938"/>
            <a:ext cx="3630342" cy="345122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0058" y="2674938"/>
            <a:ext cx="3630342" cy="345122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38138"/>
            <a:ext cx="2057400" cy="5788025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38138"/>
            <a:ext cx="6052930" cy="57880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71538" y="2674938"/>
            <a:ext cx="3630342" cy="345122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0058" y="2674938"/>
            <a:ext cx="3630342" cy="345122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ounded Rectangle 13"/>
          <p:cNvSpPr/>
          <p:nvPr/>
        </p:nvSpPr>
        <p:spPr>
          <a:xfrm>
            <a:off x="228600" y="228600"/>
            <a:ext cx="8696325" cy="2468563"/>
          </a:xfrm>
          <a:prstGeom prst="roundRect">
            <a:avLst>
              <a:gd name="adj" fmla="val 3361"/>
            </a:avLst>
          </a:prstGeom>
          <a:gradFill rotWithShape="1">
            <a:gsLst>
              <a:gs pos="0">
                <a:srgbClr val="0293E0">
                  <a:alpha val="100000"/>
                </a:srgbClr>
              </a:gs>
              <a:gs pos="89999">
                <a:srgbClr val="81D2FE">
                  <a:alpha val="100000"/>
                </a:srgbClr>
              </a:gs>
              <a:gs pos="100000">
                <a:srgbClr val="81D2FE">
                  <a:alpha val="100000"/>
                </a:srgbClr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zh-CN" sz="1800">
              <a:solidFill>
                <a:srgbClr val="FFFFFF"/>
              </a:solidFill>
              <a:latin typeface="Candara" panose="020E0502030303020204" charset="0"/>
              <a:ea typeface="Candara" panose="020E0502030303020204" charset="0"/>
              <a:sym typeface="Candara" panose="020E0502030303020204" charset="0"/>
            </a:endParaRPr>
          </a:p>
        </p:txBody>
      </p:sp>
      <p:grpSp>
        <p:nvGrpSpPr>
          <p:cNvPr id="1027" name="组合 1026"/>
          <p:cNvGrpSpPr/>
          <p:nvPr/>
        </p:nvGrpSpPr>
        <p:grpSpPr>
          <a:xfrm>
            <a:off x="211138" y="1679575"/>
            <a:ext cx="8723312" cy="1330325"/>
            <a:chOff x="0" y="0"/>
            <a:chExt cx="13027839" cy="1892300"/>
          </a:xfrm>
        </p:grpSpPr>
        <p:sp>
          <p:nvSpPr>
            <p:cNvPr id="1028" name="Freeform 14"/>
            <p:cNvSpPr/>
            <p:nvPr/>
          </p:nvSpPr>
          <p:spPr>
            <a:xfrm>
              <a:off x="8715376" y="206375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0" b="0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C6E7FC">
                <a:alpha val="28999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" name="Freeform 18"/>
            <p:cNvSpPr/>
            <p:nvPr/>
          </p:nvSpPr>
          <p:spPr>
            <a:xfrm>
              <a:off x="3595688" y="23812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0" b="0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rgbClr val="C6E7FC">
                <a:alpha val="39999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" name="Freeform 22"/>
            <p:cNvSpPr/>
            <p:nvPr/>
          </p:nvSpPr>
          <p:spPr>
            <a:xfrm>
              <a:off x="3908426" y="41275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0" b="0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1" name="Freeform 26"/>
            <p:cNvSpPr/>
            <p:nvPr/>
          </p:nvSpPr>
          <p:spPr>
            <a:xfrm>
              <a:off x="8061326" y="22225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0" b="0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 useBgFill="1">
          <p:nvSpPr>
            <p:cNvPr id="1032" name="Freeform 10"/>
            <p:cNvSpPr/>
            <p:nvPr/>
          </p:nvSpPr>
          <p:spPr>
            <a:xfrm>
              <a:off x="0" y="0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0" b="0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33" name="Title Placeholder 1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252537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/>
          <a:p>
            <a:pPr lvl="0" indent="-914400"/>
            <a:r>
              <a:rPr lang="zh-CN" altLang="en-US"/>
              <a:t>单击此处编辑母版标题样式</a:t>
            </a:r>
          </a:p>
        </p:txBody>
      </p:sp>
      <p:sp>
        <p:nvSpPr>
          <p:cNvPr id="1034" name="Date Placeholder 3"/>
          <p:cNvSpPr>
            <a:spLocks noGrp="1"/>
          </p:cNvSpPr>
          <p:nvPr>
            <p:ph type="dt" sz="half" idx="2"/>
          </p:nvPr>
        </p:nvSpPr>
        <p:spPr>
          <a:xfrm>
            <a:off x="5164138" y="6249988"/>
            <a:ext cx="3786188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>
              <a:defRPr sz="1000">
                <a:solidFill>
                  <a:schemeClr val="tx2"/>
                </a:solidFill>
                <a:ea typeface="宋体" panose="02010600030101010101" pitchFamily="2" charset="-122"/>
              </a:defRPr>
            </a:lvl1pPr>
          </a:lstStyle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103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75" y="6249988"/>
            <a:ext cx="3786188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>
              <a:defRPr sz="1000">
                <a:solidFill>
                  <a:schemeClr val="tx2"/>
                </a:solidFill>
                <a:ea typeface="宋体" panose="02010600030101010101" pitchFamily="2" charset="-122"/>
              </a:defRPr>
            </a:lvl1pPr>
          </a:lstStyle>
          <a:p>
            <a:pPr lvl="0" fontAlgn="base"/>
            <a:endParaRPr/>
          </a:p>
        </p:txBody>
      </p:sp>
      <p:sp>
        <p:nvSpPr>
          <p:cNvPr id="103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0975" y="6249988"/>
            <a:ext cx="116205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>
              <a:defRPr sz="1000">
                <a:solidFill>
                  <a:schemeClr val="tx2"/>
                </a:solidFill>
                <a:ea typeface="宋体" panose="02010600030101010101" pitchFamily="2" charset="-122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1037" name="Text Placeholder 2"/>
          <p:cNvSpPr>
            <a:spLocks noGrp="1"/>
          </p:cNvSpPr>
          <p:nvPr>
            <p:ph type="body"/>
          </p:nvPr>
        </p:nvSpPr>
        <p:spPr>
          <a:xfrm>
            <a:off x="871538" y="2674938"/>
            <a:ext cx="7408862" cy="3451225"/>
          </a:xfrm>
          <a:prstGeom prst="rect">
            <a:avLst/>
          </a:prstGeom>
          <a:noFill/>
          <a:ln w="9525">
            <a:noFill/>
          </a:ln>
        </p:spPr>
        <p:txBody>
          <a:bodyPr vert="horz" anchor="t"/>
          <a:lstStyle/>
          <a:p>
            <a:pPr lvl="0" indent="-274955"/>
            <a:r>
              <a:rPr lang="zh-CN" altLang="en-US"/>
              <a:t>单击此处编辑母版文本样式</a:t>
            </a:r>
          </a:p>
          <a:p>
            <a:pPr lvl="1" indent="-273050"/>
            <a:r>
              <a:rPr lang="zh-CN" altLang="en-US"/>
              <a:t>第二级</a:t>
            </a:r>
          </a:p>
          <a:p>
            <a:pPr lvl="2" indent="-22733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914400" lvl="0" indent="-914400" algn="ctr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  <a:sym typeface="Candara" panose="020E0502030303020204" charset="0"/>
        </a:defRPr>
      </a:lvl1pPr>
    </p:titleStyle>
    <p:bodyStyle>
      <a:lvl1pPr marL="274955" lvl="0" indent="-274955" algn="l" defTabSz="914400" eaLnBrk="1" fontAlgn="base" latinLnBrk="0" hangingPunct="1">
        <a:lnSpc>
          <a:spcPct val="100000"/>
        </a:lnSpc>
        <a:spcBef>
          <a:spcPct val="20000"/>
        </a:spcBef>
        <a:buClr>
          <a:schemeClr val="accent1"/>
        </a:buClr>
        <a:buSzPct val="100000"/>
        <a:buFont typeface="Symbol" panose="05050102010706020507" pitchFamily="2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  <a:sym typeface="Candara" panose="020E0502030303020204" charset="0"/>
        </a:defRPr>
      </a:lvl1pPr>
      <a:lvl2pPr marL="576580" lvl="1" indent="-273050" algn="l" defTabSz="914400" eaLnBrk="1" fontAlgn="base" latinLnBrk="0" hangingPunct="1">
        <a:lnSpc>
          <a:spcPct val="100000"/>
        </a:lnSpc>
        <a:spcBef>
          <a:spcPct val="20000"/>
        </a:spcBef>
        <a:buClr>
          <a:schemeClr val="accent1"/>
        </a:buClr>
        <a:buSzPct val="100000"/>
        <a:buFont typeface="Symbol" panose="05050102010706020507" pitchFamily="2" charset="2"/>
        <a:buChar char=""/>
        <a:defRPr sz="2200" kern="1200">
          <a:solidFill>
            <a:schemeClr val="tx2"/>
          </a:solidFill>
          <a:latin typeface="Candara" panose="020E0502030303020204" charset="0"/>
          <a:ea typeface="华文楷体" charset="0"/>
          <a:cs typeface="+mn-cs"/>
          <a:sym typeface="Candara" panose="020E0502030303020204" charset="0"/>
        </a:defRPr>
      </a:lvl2pPr>
      <a:lvl3pPr marL="855980" lvl="2" indent="-227330" algn="l" defTabSz="914400" eaLnBrk="1" fontAlgn="base" latinLnBrk="0" hangingPunct="1">
        <a:lnSpc>
          <a:spcPct val="100000"/>
        </a:lnSpc>
        <a:spcBef>
          <a:spcPct val="20000"/>
        </a:spcBef>
        <a:buClr>
          <a:schemeClr val="accent1"/>
        </a:buClr>
        <a:buSzPct val="100000"/>
        <a:buFont typeface="Symbol" panose="05050102010706020507" pitchFamily="2" charset="2"/>
        <a:buChar char=""/>
        <a:defRPr sz="2000" kern="1200">
          <a:solidFill>
            <a:schemeClr val="tx2"/>
          </a:solidFill>
          <a:latin typeface="Candara" panose="020E0502030303020204" charset="0"/>
          <a:ea typeface="华文楷体" charset="0"/>
          <a:cs typeface="+mn-cs"/>
          <a:sym typeface="Candara" panose="020E0502030303020204" charset="0"/>
        </a:defRPr>
      </a:lvl3pPr>
      <a:lvl4pPr marL="1143000" lvl="3" indent="-228600" algn="l" defTabSz="914400" eaLnBrk="1" fontAlgn="base" latinLnBrk="0" hangingPunct="1">
        <a:lnSpc>
          <a:spcPct val="100000"/>
        </a:lnSpc>
        <a:spcBef>
          <a:spcPct val="20000"/>
        </a:spcBef>
        <a:buClr>
          <a:schemeClr val="accent1"/>
        </a:buClr>
        <a:buSzPct val="100000"/>
        <a:buFont typeface="Symbol" panose="05050102010706020507" pitchFamily="2" charset="2"/>
        <a:buChar char=""/>
        <a:defRPr sz="1800" kern="1200">
          <a:solidFill>
            <a:schemeClr val="tx2"/>
          </a:solidFill>
          <a:latin typeface="Candara" panose="020E0502030303020204" charset="0"/>
          <a:ea typeface="华文楷体" charset="0"/>
          <a:cs typeface="+mn-cs"/>
          <a:sym typeface="Candara" panose="020E0502030303020204" charset="0"/>
        </a:defRPr>
      </a:lvl4pPr>
      <a:lvl5pPr marL="1463675" lvl="4" indent="-228600" algn="l" defTabSz="914400" eaLnBrk="1" fontAlgn="base" latinLnBrk="0" hangingPunct="1">
        <a:lnSpc>
          <a:spcPct val="100000"/>
        </a:lnSpc>
        <a:spcBef>
          <a:spcPct val="20000"/>
        </a:spcBef>
        <a:buClr>
          <a:schemeClr val="accent1"/>
        </a:buClr>
        <a:buSzPct val="100000"/>
        <a:buFont typeface="Symbol" panose="05050102010706020507" pitchFamily="2" charset="2"/>
        <a:buChar char=""/>
        <a:defRPr sz="1600" kern="1200">
          <a:solidFill>
            <a:schemeClr val="tx2"/>
          </a:solidFill>
          <a:latin typeface="Candara" panose="020E0502030303020204" charset="0"/>
          <a:ea typeface="华文楷体" charset="0"/>
          <a:cs typeface="+mn-cs"/>
          <a:sym typeface="Candara" panose="020E0502030303020204" charset="0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buClr>
          <a:schemeClr val="accent1"/>
        </a:buClr>
        <a:buSzPct val="100000"/>
        <a:buFont typeface="Symbol" panose="05050102010706020507" pitchFamily="2" charset="2"/>
        <a:buChar char=""/>
        <a:defRPr sz="1600" kern="1200">
          <a:solidFill>
            <a:schemeClr val="tx2"/>
          </a:solidFill>
          <a:latin typeface="Candara" panose="020E0502030303020204" charset="0"/>
          <a:ea typeface="华文楷体" charset="0"/>
          <a:cs typeface="+mn-cs"/>
          <a:sym typeface="Candara" panose="020E0502030303020204" charset="0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buClr>
          <a:schemeClr val="accent1"/>
        </a:buClr>
        <a:buSzPct val="100000"/>
        <a:buFont typeface="Symbol" panose="05050102010706020507" pitchFamily="2" charset="2"/>
        <a:buChar char=""/>
        <a:defRPr sz="1600" kern="1200">
          <a:solidFill>
            <a:schemeClr val="tx2"/>
          </a:solidFill>
          <a:latin typeface="Candara" panose="020E0502030303020204" charset="0"/>
          <a:ea typeface="华文楷体" charset="0"/>
          <a:cs typeface="+mn-cs"/>
          <a:sym typeface="Candara" panose="020E0502030303020204" charset="0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buClr>
          <a:schemeClr val="accent1"/>
        </a:buClr>
        <a:buSzPct val="100000"/>
        <a:buFont typeface="Symbol" panose="05050102010706020507" pitchFamily="2" charset="2"/>
        <a:buChar char=""/>
        <a:defRPr sz="1600" kern="1200">
          <a:solidFill>
            <a:schemeClr val="tx2"/>
          </a:solidFill>
          <a:latin typeface="Candara" panose="020E0502030303020204" charset="0"/>
          <a:ea typeface="华文楷体" charset="0"/>
          <a:cs typeface="+mn-cs"/>
          <a:sym typeface="Candara" panose="020E0502030303020204" charset="0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buClr>
          <a:schemeClr val="accent1"/>
        </a:buClr>
        <a:buSzPct val="100000"/>
        <a:buFont typeface="Symbol" panose="05050102010706020507" pitchFamily="2" charset="2"/>
        <a:buChar char=""/>
        <a:defRPr sz="1600" kern="1200">
          <a:solidFill>
            <a:schemeClr val="tx2"/>
          </a:solidFill>
          <a:latin typeface="Candara" panose="020E0502030303020204" charset="0"/>
          <a:ea typeface="华文楷体" charset="0"/>
          <a:cs typeface="+mn-cs"/>
          <a:sym typeface="Candara" panose="020E0502030303020204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ounded Rectangle 13"/>
          <p:cNvSpPr/>
          <p:nvPr/>
        </p:nvSpPr>
        <p:spPr>
          <a:xfrm>
            <a:off x="228600" y="228600"/>
            <a:ext cx="8696325" cy="2468563"/>
          </a:xfrm>
          <a:prstGeom prst="roundRect">
            <a:avLst>
              <a:gd name="adj" fmla="val 3361"/>
            </a:avLst>
          </a:prstGeom>
          <a:gradFill rotWithShape="1">
            <a:gsLst>
              <a:gs pos="0">
                <a:srgbClr val="0293E0">
                  <a:alpha val="100000"/>
                </a:srgbClr>
              </a:gs>
              <a:gs pos="89999">
                <a:srgbClr val="81D2FE">
                  <a:alpha val="100000"/>
                </a:srgbClr>
              </a:gs>
              <a:gs pos="100000">
                <a:srgbClr val="81D2FE">
                  <a:alpha val="100000"/>
                </a:srgbClr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zh-CN" sz="1800">
              <a:solidFill>
                <a:srgbClr val="FFFFFF"/>
              </a:solidFill>
              <a:latin typeface="Candara" panose="020E0502030303020204" charset="0"/>
              <a:ea typeface="Candara" panose="020E0502030303020204" charset="0"/>
              <a:sym typeface="Candara" panose="020E0502030303020204" charset="0"/>
            </a:endParaRPr>
          </a:p>
        </p:txBody>
      </p:sp>
      <p:grpSp>
        <p:nvGrpSpPr>
          <p:cNvPr id="1027" name="组合 1026"/>
          <p:cNvGrpSpPr/>
          <p:nvPr/>
        </p:nvGrpSpPr>
        <p:grpSpPr>
          <a:xfrm>
            <a:off x="211138" y="1679575"/>
            <a:ext cx="8723312" cy="1330325"/>
            <a:chOff x="0" y="0"/>
            <a:chExt cx="13027839" cy="1892300"/>
          </a:xfrm>
        </p:grpSpPr>
        <p:sp>
          <p:nvSpPr>
            <p:cNvPr id="1028" name="Freeform 14"/>
            <p:cNvSpPr/>
            <p:nvPr/>
          </p:nvSpPr>
          <p:spPr>
            <a:xfrm>
              <a:off x="8715376" y="206375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0" b="0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C6E7FC">
                <a:alpha val="28999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" name="Freeform 18"/>
            <p:cNvSpPr/>
            <p:nvPr/>
          </p:nvSpPr>
          <p:spPr>
            <a:xfrm>
              <a:off x="3595688" y="23812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0" b="0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rgbClr val="C6E7FC">
                <a:alpha val="39999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" name="Freeform 22"/>
            <p:cNvSpPr/>
            <p:nvPr/>
          </p:nvSpPr>
          <p:spPr>
            <a:xfrm>
              <a:off x="3908426" y="41275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0" b="0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1" name="Freeform 26"/>
            <p:cNvSpPr/>
            <p:nvPr/>
          </p:nvSpPr>
          <p:spPr>
            <a:xfrm>
              <a:off x="8061326" y="22225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0" b="0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 useBgFill="1">
          <p:nvSpPr>
            <p:cNvPr id="1032" name="Freeform 10"/>
            <p:cNvSpPr/>
            <p:nvPr/>
          </p:nvSpPr>
          <p:spPr>
            <a:xfrm>
              <a:off x="0" y="0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0" b="0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33" name="Title Placeholder 1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252537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/>
          <a:p>
            <a:pPr lvl="0" indent="-914400"/>
            <a:r>
              <a:rPr lang="zh-CN" altLang="en-US"/>
              <a:t>单击此处编辑母版标题样式</a:t>
            </a:r>
          </a:p>
        </p:txBody>
      </p:sp>
      <p:sp>
        <p:nvSpPr>
          <p:cNvPr id="1034" name="Date Placeholder 3"/>
          <p:cNvSpPr>
            <a:spLocks noGrp="1"/>
          </p:cNvSpPr>
          <p:nvPr>
            <p:ph type="dt" sz="half" idx="2"/>
          </p:nvPr>
        </p:nvSpPr>
        <p:spPr>
          <a:xfrm>
            <a:off x="5164138" y="6249988"/>
            <a:ext cx="3786188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>
              <a:defRPr sz="1000">
                <a:solidFill>
                  <a:schemeClr val="tx2"/>
                </a:solidFill>
                <a:ea typeface="宋体" panose="02010600030101010101" pitchFamily="2" charset="-122"/>
              </a:defRPr>
            </a:lvl1pPr>
          </a:lstStyle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2020/6/3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103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75" y="6249988"/>
            <a:ext cx="3786188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>
              <a:defRPr sz="1000">
                <a:solidFill>
                  <a:schemeClr val="tx2"/>
                </a:solidFill>
                <a:ea typeface="宋体" panose="02010600030101010101" pitchFamily="2" charset="-122"/>
              </a:defRPr>
            </a:lvl1pPr>
          </a:lstStyle>
          <a:p>
            <a:pPr lvl="0" fontAlgn="base"/>
            <a:endParaRPr/>
          </a:p>
        </p:txBody>
      </p:sp>
      <p:sp>
        <p:nvSpPr>
          <p:cNvPr id="103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0975" y="6249988"/>
            <a:ext cx="116205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>
              <a:defRPr sz="1000">
                <a:solidFill>
                  <a:schemeClr val="tx2"/>
                </a:solidFill>
                <a:ea typeface="宋体" panose="02010600030101010101" pitchFamily="2" charset="-122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ea typeface="宋体" panose="02010600030101010101" pitchFamily="2" charset="-122"/>
            </a:endParaRPr>
          </a:p>
        </p:txBody>
      </p:sp>
      <p:sp>
        <p:nvSpPr>
          <p:cNvPr id="1037" name="Text Placeholder 2"/>
          <p:cNvSpPr>
            <a:spLocks noGrp="1"/>
          </p:cNvSpPr>
          <p:nvPr>
            <p:ph type="body"/>
          </p:nvPr>
        </p:nvSpPr>
        <p:spPr>
          <a:xfrm>
            <a:off x="871538" y="2674938"/>
            <a:ext cx="7408862" cy="3451225"/>
          </a:xfrm>
          <a:prstGeom prst="rect">
            <a:avLst/>
          </a:prstGeom>
          <a:noFill/>
          <a:ln w="9525">
            <a:noFill/>
          </a:ln>
        </p:spPr>
        <p:txBody>
          <a:bodyPr vert="horz" anchor="t"/>
          <a:lstStyle/>
          <a:p>
            <a:pPr lvl="0" indent="-274955"/>
            <a:r>
              <a:rPr lang="zh-CN" altLang="en-US"/>
              <a:t>单击此处编辑母版文本样式</a:t>
            </a:r>
          </a:p>
          <a:p>
            <a:pPr lvl="1" indent="-273050"/>
            <a:r>
              <a:rPr lang="zh-CN" altLang="en-US"/>
              <a:t>第二级</a:t>
            </a:r>
          </a:p>
          <a:p>
            <a:pPr lvl="2" indent="-22733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914400" lvl="0" indent="-914400" algn="ctr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  <a:sym typeface="Candara" panose="020E0502030303020204" charset="0"/>
        </a:defRPr>
      </a:lvl1pPr>
    </p:titleStyle>
    <p:bodyStyle>
      <a:lvl1pPr marL="274955" lvl="0" indent="-274955" algn="l" defTabSz="914400" eaLnBrk="1" fontAlgn="base" latinLnBrk="0" hangingPunct="1">
        <a:lnSpc>
          <a:spcPct val="100000"/>
        </a:lnSpc>
        <a:spcBef>
          <a:spcPct val="20000"/>
        </a:spcBef>
        <a:buClr>
          <a:schemeClr val="accent1"/>
        </a:buClr>
        <a:buSzPct val="100000"/>
        <a:buFont typeface="Symbol" panose="05050102010706020507" pitchFamily="2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  <a:sym typeface="Candara" panose="020E0502030303020204" charset="0"/>
        </a:defRPr>
      </a:lvl1pPr>
      <a:lvl2pPr marL="576580" lvl="1" indent="-273050" algn="l" defTabSz="914400" eaLnBrk="1" fontAlgn="base" latinLnBrk="0" hangingPunct="1">
        <a:lnSpc>
          <a:spcPct val="100000"/>
        </a:lnSpc>
        <a:spcBef>
          <a:spcPct val="20000"/>
        </a:spcBef>
        <a:buClr>
          <a:schemeClr val="accent1"/>
        </a:buClr>
        <a:buSzPct val="100000"/>
        <a:buFont typeface="Symbol" panose="05050102010706020507" pitchFamily="2" charset="2"/>
        <a:buChar char=""/>
        <a:defRPr sz="2200" kern="1200">
          <a:solidFill>
            <a:schemeClr val="tx2"/>
          </a:solidFill>
          <a:latin typeface="Candara" panose="020E0502030303020204" charset="0"/>
          <a:ea typeface="华文楷体" charset="0"/>
          <a:cs typeface="+mn-cs"/>
          <a:sym typeface="Candara" panose="020E0502030303020204" charset="0"/>
        </a:defRPr>
      </a:lvl2pPr>
      <a:lvl3pPr marL="855980" lvl="2" indent="-227330" algn="l" defTabSz="914400" eaLnBrk="1" fontAlgn="base" latinLnBrk="0" hangingPunct="1">
        <a:lnSpc>
          <a:spcPct val="100000"/>
        </a:lnSpc>
        <a:spcBef>
          <a:spcPct val="20000"/>
        </a:spcBef>
        <a:buClr>
          <a:schemeClr val="accent1"/>
        </a:buClr>
        <a:buSzPct val="100000"/>
        <a:buFont typeface="Symbol" panose="05050102010706020507" pitchFamily="2" charset="2"/>
        <a:buChar char=""/>
        <a:defRPr sz="2000" kern="1200">
          <a:solidFill>
            <a:schemeClr val="tx2"/>
          </a:solidFill>
          <a:latin typeface="Candara" panose="020E0502030303020204" charset="0"/>
          <a:ea typeface="华文楷体" charset="0"/>
          <a:cs typeface="+mn-cs"/>
          <a:sym typeface="Candara" panose="020E0502030303020204" charset="0"/>
        </a:defRPr>
      </a:lvl3pPr>
      <a:lvl4pPr marL="1143000" lvl="3" indent="-228600" algn="l" defTabSz="914400" eaLnBrk="1" fontAlgn="base" latinLnBrk="0" hangingPunct="1">
        <a:lnSpc>
          <a:spcPct val="100000"/>
        </a:lnSpc>
        <a:spcBef>
          <a:spcPct val="20000"/>
        </a:spcBef>
        <a:buClr>
          <a:schemeClr val="accent1"/>
        </a:buClr>
        <a:buSzPct val="100000"/>
        <a:buFont typeface="Symbol" panose="05050102010706020507" pitchFamily="2" charset="2"/>
        <a:buChar char=""/>
        <a:defRPr sz="1800" kern="1200">
          <a:solidFill>
            <a:schemeClr val="tx2"/>
          </a:solidFill>
          <a:latin typeface="Candara" panose="020E0502030303020204" charset="0"/>
          <a:ea typeface="华文楷体" charset="0"/>
          <a:cs typeface="+mn-cs"/>
          <a:sym typeface="Candara" panose="020E0502030303020204" charset="0"/>
        </a:defRPr>
      </a:lvl4pPr>
      <a:lvl5pPr marL="1463675" lvl="4" indent="-228600" algn="l" defTabSz="914400" eaLnBrk="1" fontAlgn="base" latinLnBrk="0" hangingPunct="1">
        <a:lnSpc>
          <a:spcPct val="100000"/>
        </a:lnSpc>
        <a:spcBef>
          <a:spcPct val="20000"/>
        </a:spcBef>
        <a:buClr>
          <a:schemeClr val="accent1"/>
        </a:buClr>
        <a:buSzPct val="100000"/>
        <a:buFont typeface="Symbol" panose="05050102010706020507" pitchFamily="2" charset="2"/>
        <a:buChar char=""/>
        <a:defRPr sz="1600" kern="1200">
          <a:solidFill>
            <a:schemeClr val="tx2"/>
          </a:solidFill>
          <a:latin typeface="Candara" panose="020E0502030303020204" charset="0"/>
          <a:ea typeface="华文楷体" charset="0"/>
          <a:cs typeface="+mn-cs"/>
          <a:sym typeface="Candara" panose="020E0502030303020204" charset="0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buClr>
          <a:schemeClr val="accent1"/>
        </a:buClr>
        <a:buSzPct val="100000"/>
        <a:buFont typeface="Symbol" panose="05050102010706020507" pitchFamily="2" charset="2"/>
        <a:buChar char=""/>
        <a:defRPr sz="1600" kern="1200">
          <a:solidFill>
            <a:schemeClr val="tx2"/>
          </a:solidFill>
          <a:latin typeface="Candara" panose="020E0502030303020204" charset="0"/>
          <a:ea typeface="华文楷体" charset="0"/>
          <a:cs typeface="+mn-cs"/>
          <a:sym typeface="Candara" panose="020E0502030303020204" charset="0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buClr>
          <a:schemeClr val="accent1"/>
        </a:buClr>
        <a:buSzPct val="100000"/>
        <a:buFont typeface="Symbol" panose="05050102010706020507" pitchFamily="2" charset="2"/>
        <a:buChar char=""/>
        <a:defRPr sz="1600" kern="1200">
          <a:solidFill>
            <a:schemeClr val="tx2"/>
          </a:solidFill>
          <a:latin typeface="Candara" panose="020E0502030303020204" charset="0"/>
          <a:ea typeface="华文楷体" charset="0"/>
          <a:cs typeface="+mn-cs"/>
          <a:sym typeface="Candara" panose="020E0502030303020204" charset="0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buClr>
          <a:schemeClr val="accent1"/>
        </a:buClr>
        <a:buSzPct val="100000"/>
        <a:buFont typeface="Symbol" panose="05050102010706020507" pitchFamily="2" charset="2"/>
        <a:buChar char=""/>
        <a:defRPr sz="1600" kern="1200">
          <a:solidFill>
            <a:schemeClr val="tx2"/>
          </a:solidFill>
          <a:latin typeface="Candara" panose="020E0502030303020204" charset="0"/>
          <a:ea typeface="华文楷体" charset="0"/>
          <a:cs typeface="+mn-cs"/>
          <a:sym typeface="Candara" panose="020E0502030303020204" charset="0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buClr>
          <a:schemeClr val="accent1"/>
        </a:buClr>
        <a:buSzPct val="100000"/>
        <a:buFont typeface="Symbol" panose="05050102010706020507" pitchFamily="2" charset="2"/>
        <a:buChar char=""/>
        <a:defRPr sz="1600" kern="1200">
          <a:solidFill>
            <a:schemeClr val="tx2"/>
          </a:solidFill>
          <a:latin typeface="Candara" panose="020E0502030303020204" charset="0"/>
          <a:ea typeface="华文楷体" charset="0"/>
          <a:cs typeface="+mn-cs"/>
          <a:sym typeface="Candara" panose="020E0502030303020204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cn/%E8%A5%BF%E5%8D%97%E7%9F%B3%E6%B2%B9%E5%A4%A7%E5%AD%A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valor20.com/definir-que-son-dropbox-o-drive-no-es-facil/" TargetMode="External"/><Relationship Id="rId7" Type="http://schemas.openxmlformats.org/officeDocument/2006/relationships/hyperlink" Target="https://en.wikipedia.org/wiki/Vu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en.wikipedia.org/wiki/Node.js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ounded Rectangle 15"/>
          <p:cNvSpPr/>
          <p:nvPr/>
        </p:nvSpPr>
        <p:spPr>
          <a:xfrm>
            <a:off x="228600" y="228600"/>
            <a:ext cx="8696325" cy="6035675"/>
          </a:xfrm>
          <a:prstGeom prst="roundRect">
            <a:avLst>
              <a:gd name="adj" fmla="val 1269"/>
            </a:avLst>
          </a:prstGeom>
          <a:gradFill rotWithShape="1">
            <a:gsLst>
              <a:gs pos="0">
                <a:srgbClr val="0293E0"/>
              </a:gs>
              <a:gs pos="100000">
                <a:srgbClr val="81D2FE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>
            <a:scene3d>
              <a:camera prst="orthographicFront"/>
              <a:lightRig rig="threePt" dir="t"/>
            </a:scene3d>
          </a:bodyPr>
          <a:lstStyle/>
          <a:p>
            <a:pPr fontAlgn="base"/>
            <a:endParaRPr lang="zh-CN" strike="noStrike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ndara" panose="020E0502030303020204" charset="0"/>
              <a:ea typeface="Candara" panose="020E0502030303020204" charset="0"/>
              <a:sym typeface="Candara" panose="020E0502030303020204" charset="0"/>
            </a:endParaRPr>
          </a:p>
        </p:txBody>
      </p:sp>
      <p:grpSp>
        <p:nvGrpSpPr>
          <p:cNvPr id="2050" name="组合 3074"/>
          <p:cNvGrpSpPr/>
          <p:nvPr/>
        </p:nvGrpSpPr>
        <p:grpSpPr>
          <a:xfrm>
            <a:off x="211138" y="5353050"/>
            <a:ext cx="8723312" cy="1331913"/>
            <a:chOff x="0" y="0"/>
            <a:chExt cx="13011150" cy="1892300"/>
          </a:xfrm>
        </p:grpSpPr>
        <p:sp>
          <p:nvSpPr>
            <p:cNvPr id="2051" name="Freeform 14"/>
            <p:cNvSpPr/>
            <p:nvPr/>
          </p:nvSpPr>
          <p:spPr>
            <a:xfrm>
              <a:off x="8715375" y="206375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0" b="0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C6E7FC">
                <a:alpha val="28999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" name="Freeform 18"/>
            <p:cNvSpPr/>
            <p:nvPr/>
          </p:nvSpPr>
          <p:spPr>
            <a:xfrm>
              <a:off x="3595687" y="23812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0" b="0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rgbClr val="C6E7FC">
                <a:alpha val="39999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" name="Freeform 22"/>
            <p:cNvSpPr/>
            <p:nvPr/>
          </p:nvSpPr>
          <p:spPr>
            <a:xfrm>
              <a:off x="3908425" y="41275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0" b="0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" name="Freeform 26"/>
            <p:cNvSpPr/>
            <p:nvPr/>
          </p:nvSpPr>
          <p:spPr>
            <a:xfrm>
              <a:off x="8061325" y="22225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0" b="0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 useBgFill="1">
          <p:nvSpPr>
            <p:cNvPr id="2055" name="Freeform 10"/>
            <p:cNvSpPr/>
            <p:nvPr/>
          </p:nvSpPr>
          <p:spPr>
            <a:xfrm>
              <a:off x="0" y="0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0" b="0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6" name="标题 1"/>
          <p:cNvSpPr>
            <a:spLocks noGrp="1"/>
          </p:cNvSpPr>
          <p:nvPr>
            <p:ph type="ctrTitle"/>
          </p:nvPr>
        </p:nvSpPr>
        <p:spPr>
          <a:xfrm>
            <a:off x="685800" y="1895803"/>
            <a:ext cx="7772400" cy="1779587"/>
          </a:xfrm>
        </p:spPr>
        <p:txBody>
          <a:bodyPr vert="horz" anchor="b"/>
          <a:lstStyle/>
          <a:p>
            <a:pPr>
              <a:buNone/>
            </a:pPr>
            <a:r>
              <a:rPr lang="zh-CN" altLang="en-US" sz="4800" kern="1200" dirty="0">
                <a:latin typeface="+mj-lt"/>
                <a:ea typeface="+mj-ea"/>
                <a:cs typeface="+mj-cs"/>
                <a:sym typeface="Candara" panose="020E0502030303020204" charset="0"/>
              </a:rPr>
              <a:t>毕业设计（论文）答辩</a:t>
            </a:r>
            <a:br>
              <a:rPr lang="zh-CN" altLang="en-US" sz="4400" kern="1200" dirty="0">
                <a:latin typeface="+mj-lt"/>
                <a:ea typeface="+mj-ea"/>
                <a:cs typeface="+mj-cs"/>
                <a:sym typeface="Candara" panose="020E0502030303020204" charset="0"/>
              </a:rPr>
            </a:br>
            <a:endParaRPr lang="zh-CN" altLang="en-US" sz="3600" kern="1200" dirty="0">
              <a:latin typeface="+mj-lt"/>
              <a:ea typeface="+mj-ea"/>
              <a:cs typeface="+mj-cs"/>
              <a:sym typeface="Candara" panose="020E0502030303020204" charset="0"/>
            </a:endParaRPr>
          </a:p>
        </p:txBody>
      </p:sp>
      <p:sp>
        <p:nvSpPr>
          <p:cNvPr id="2057" name="副标题 2"/>
          <p:cNvSpPr>
            <a:spLocks noGrp="1"/>
          </p:cNvSpPr>
          <p:nvPr>
            <p:ph type="subTitle" idx="1"/>
          </p:nvPr>
        </p:nvSpPr>
        <p:spPr>
          <a:xfrm>
            <a:off x="4995987" y="5093035"/>
            <a:ext cx="4138612" cy="1473200"/>
          </a:xfrm>
        </p:spPr>
        <p:txBody>
          <a:bodyPr vert="horz" anchor="t"/>
          <a:lstStyle/>
          <a:p>
            <a:pPr defTabSz="914400">
              <a:buSzPct val="100000"/>
            </a:pPr>
            <a:r>
              <a:rPr lang="zh-CN" altLang="en-US" sz="2400" dirty="0">
                <a:solidFill>
                  <a:srgbClr val="FFFFFF"/>
                </a:solidFill>
              </a:rPr>
              <a:t>答辩</a:t>
            </a:r>
            <a:r>
              <a:rPr lang="zh-CN" alt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Candara" panose="020E0502030303020204" charset="0"/>
              </a:rPr>
              <a:t>人：陈洪伟</a:t>
            </a:r>
          </a:p>
          <a:p>
            <a:pPr defTabSz="914400">
              <a:buSzPct val="100000"/>
            </a:pPr>
            <a:r>
              <a:rPr lang="zh-CN" alt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Candara" panose="020E0502030303020204" charset="0"/>
              </a:rPr>
              <a:t>指导老师：</a:t>
            </a:r>
            <a:r>
              <a:rPr lang="zh-CN" altLang="en-US" sz="2400" dirty="0">
                <a:solidFill>
                  <a:srgbClr val="FFFFFF"/>
                </a:solidFill>
              </a:rPr>
              <a:t>梁锐</a:t>
            </a:r>
            <a:endParaRPr lang="zh-CN" altLang="en-US" sz="2800" kern="1200" dirty="0">
              <a:latin typeface="+mn-lt"/>
              <a:ea typeface="+mn-ea"/>
              <a:cs typeface="+mn-cs"/>
              <a:sym typeface="Candara" panose="020E0502030303020204" charset="0"/>
            </a:endParaRPr>
          </a:p>
        </p:txBody>
      </p:sp>
      <p:sp>
        <p:nvSpPr>
          <p:cNvPr id="2058" name="标题 1"/>
          <p:cNvSpPr>
            <a:spLocks noGrp="1"/>
          </p:cNvSpPr>
          <p:nvPr/>
        </p:nvSpPr>
        <p:spPr>
          <a:xfrm>
            <a:off x="360812" y="3318104"/>
            <a:ext cx="7772400" cy="1104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marL="914400" indent="-914400" algn="ctr"/>
            <a:br>
              <a:rPr lang="zh-CN" altLang="en-US" sz="4400" dirty="0">
                <a:solidFill>
                  <a:srgbClr val="FFFFFF"/>
                </a:solidFill>
                <a:latin typeface="Candara" panose="020E0502030303020204" charset="0"/>
                <a:ea typeface="宋体" panose="02010600030101010101" pitchFamily="2" charset="-122"/>
                <a:sym typeface="Candara" panose="020E0502030303020204" charset="0"/>
              </a:rPr>
            </a:br>
            <a:r>
              <a:rPr lang="zh-CN" altLang="en-US" sz="3600" dirty="0">
                <a:solidFill>
                  <a:srgbClr val="FFFFFF"/>
                </a:solidFill>
                <a:latin typeface="Candara" panose="020E0502030303020204" charset="0"/>
                <a:ea typeface="宋体" panose="02010600030101010101" pitchFamily="2" charset="-122"/>
                <a:sym typeface="Candara" panose="020E0502030303020204" charset="0"/>
              </a:rPr>
              <a:t>基于</a:t>
            </a:r>
            <a:r>
              <a:rPr lang="zh-CN" altLang="en-US" sz="3600" dirty="0">
                <a:solidFill>
                  <a:srgbClr val="FFFFFF"/>
                </a:solidFill>
                <a:latin typeface="Candara" panose="020E0502030303020204" charset="0"/>
                <a:sym typeface="Candara" panose="020E0502030303020204" charset="0"/>
              </a:rPr>
              <a:t>微信平台的旅游定制小程序</a:t>
            </a:r>
            <a:endParaRPr lang="zh-CN" altLang="en-US" sz="3600" dirty="0">
              <a:solidFill>
                <a:srgbClr val="FFFFFF"/>
              </a:solidFill>
              <a:latin typeface="Candara" panose="020E0502030303020204" charset="0"/>
              <a:ea typeface="宋体" panose="02010600030101010101" pitchFamily="2" charset="-122"/>
              <a:sym typeface="Candara" panose="020E050203030302020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AFDCFA-B86D-4F32-9287-A79251C46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3537" y="537589"/>
            <a:ext cx="1135033" cy="1140193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3F347DBC-139E-4B67-B090-28CBACB79E81}"/>
              </a:ext>
            </a:extLst>
          </p:cNvPr>
          <p:cNvSpPr txBox="1">
            <a:spLocks/>
          </p:cNvSpPr>
          <p:nvPr/>
        </p:nvSpPr>
        <p:spPr>
          <a:xfrm>
            <a:off x="1547664" y="537589"/>
            <a:ext cx="4239890" cy="1442378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lstStyle>
            <a:lvl1pPr marL="914400" lvl="0" indent="-914400" algn="ctr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Candara" panose="020E050203030302020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4800" dirty="0"/>
              <a:t>西南石油大学</a:t>
            </a:r>
            <a:br>
              <a:rPr lang="zh-CN" altLang="en-US" sz="4400" dirty="0"/>
            </a:br>
            <a:endParaRPr lang="zh-CN" alt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8855A-BEF9-4D34-B4D1-721EBE9B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总体设计图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A042EB-9C59-470D-9D93-F7953EEA3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54" y="2132856"/>
            <a:ext cx="6599492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37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42EA3-140E-4865-85B3-2224CF5E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系统架构图</a:t>
            </a:r>
          </a:p>
        </p:txBody>
      </p:sp>
      <p:pic>
        <p:nvPicPr>
          <p:cNvPr id="4" name="图片 3" descr="设计">
            <a:extLst>
              <a:ext uri="{FF2B5EF4-FFF2-40B4-BE49-F238E27FC236}">
                <a16:creationId xmlns:a16="http://schemas.microsoft.com/office/drawing/2014/main" id="{6E907EB5-5137-4F38-946A-748861528C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904"/>
            <a:ext cx="5292725" cy="347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432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6F163-DAF8-4026-996F-F80CF3B9A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12976"/>
            <a:ext cx="8229600" cy="1252537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174572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856F3-B0CE-4C52-8EAC-C38923E6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数据库目录展示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CC21AE-C1FC-4D92-A6C5-1FE01769B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839"/>
          <a:stretch/>
        </p:blipFill>
        <p:spPr>
          <a:xfrm>
            <a:off x="395536" y="3010487"/>
            <a:ext cx="2376264" cy="30964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3854D8-5644-46D5-BA4A-7A6002127F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649"/>
          <a:stretch/>
        </p:blipFill>
        <p:spPr>
          <a:xfrm>
            <a:off x="4499992" y="2780926"/>
            <a:ext cx="2376265" cy="35555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37CA929-B35D-4B46-9182-5AE0AA4971E7}"/>
              </a:ext>
            </a:extLst>
          </p:cNvPr>
          <p:cNvSpPr txBox="1"/>
          <p:nvPr/>
        </p:nvSpPr>
        <p:spPr>
          <a:xfrm>
            <a:off x="2915816" y="3012329"/>
            <a:ext cx="16561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轮播图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自由行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热门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沙滩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45DA3A-2698-4C3C-BE9F-3D0DF8D6EB00}"/>
              </a:ext>
            </a:extLst>
          </p:cNvPr>
          <p:cNvSpPr txBox="1"/>
          <p:nvPr/>
        </p:nvSpPr>
        <p:spPr>
          <a:xfrm>
            <a:off x="7092280" y="2780926"/>
            <a:ext cx="15121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评论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全部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标签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用户信息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用户上传信息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7288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09A1E-14E4-45E8-A766-9DDE92D3D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展示页面目录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A45F44-6B5F-4A5D-94F2-DEC1529B8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996952"/>
            <a:ext cx="2377646" cy="31016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EE88E6-6C20-4121-A6EB-727B632AFACD}"/>
              </a:ext>
            </a:extLst>
          </p:cNvPr>
          <p:cNvSpPr txBox="1"/>
          <p:nvPr/>
        </p:nvSpPr>
        <p:spPr>
          <a:xfrm>
            <a:off x="1691680" y="256490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整体目录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06568-8995-49EF-A763-FC4915FCB844}"/>
              </a:ext>
            </a:extLst>
          </p:cNvPr>
          <p:cNvSpPr txBox="1"/>
          <p:nvPr/>
        </p:nvSpPr>
        <p:spPr>
          <a:xfrm>
            <a:off x="4788024" y="4060955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页面目录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23CBD0-4659-472F-916E-578AF5959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1836704"/>
            <a:ext cx="1729625" cy="48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36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D5122-E45E-4D53-B81C-F7FF8718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首页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62781F-5E69-44EF-9E64-698D112B9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32856"/>
            <a:ext cx="2664296" cy="457304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3D4AE85-AEB2-4D5D-9A11-A3C341D3C0C9}"/>
              </a:ext>
            </a:extLst>
          </p:cNvPr>
          <p:cNvCxnSpPr>
            <a:cxnSpLocks/>
          </p:cNvCxnSpPr>
          <p:nvPr/>
        </p:nvCxnSpPr>
        <p:spPr>
          <a:xfrm>
            <a:off x="3059832" y="3068960"/>
            <a:ext cx="1944216" cy="5421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DE40464-C472-4687-A67F-2D749267E374}"/>
              </a:ext>
            </a:extLst>
          </p:cNvPr>
          <p:cNvCxnSpPr/>
          <p:nvPr/>
        </p:nvCxnSpPr>
        <p:spPr>
          <a:xfrm flipV="1">
            <a:off x="3059832" y="2528900"/>
            <a:ext cx="1872208" cy="720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F707869-96F9-4402-91C1-ABAF0CF11699}"/>
              </a:ext>
            </a:extLst>
          </p:cNvPr>
          <p:cNvSpPr txBox="1"/>
          <p:nvPr/>
        </p:nvSpPr>
        <p:spPr>
          <a:xfrm>
            <a:off x="5012919" y="238023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搜索栏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A1E2DC-9455-402F-8BD4-752A171C37EA}"/>
              </a:ext>
            </a:extLst>
          </p:cNvPr>
          <p:cNvSpPr txBox="1"/>
          <p:nvPr/>
        </p:nvSpPr>
        <p:spPr>
          <a:xfrm>
            <a:off x="5148064" y="342900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轮播图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2B87F00-90C2-4FB6-9305-391026AC03EB}"/>
              </a:ext>
            </a:extLst>
          </p:cNvPr>
          <p:cNvCxnSpPr>
            <a:cxnSpLocks/>
          </p:cNvCxnSpPr>
          <p:nvPr/>
        </p:nvCxnSpPr>
        <p:spPr>
          <a:xfrm flipV="1">
            <a:off x="3177945" y="4419378"/>
            <a:ext cx="1826103" cy="1969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F61293B-C5B3-4168-80FC-1ECEE309FEC1}"/>
              </a:ext>
            </a:extLst>
          </p:cNvPr>
          <p:cNvSpPr txBox="1"/>
          <p:nvPr/>
        </p:nvSpPr>
        <p:spPr>
          <a:xfrm>
            <a:off x="5148064" y="422108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菜单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7332DB3-CC28-4302-A368-05A24AD474D0}"/>
              </a:ext>
            </a:extLst>
          </p:cNvPr>
          <p:cNvCxnSpPr>
            <a:cxnSpLocks/>
          </p:cNvCxnSpPr>
          <p:nvPr/>
        </p:nvCxnSpPr>
        <p:spPr>
          <a:xfrm flipV="1">
            <a:off x="3274828" y="5424576"/>
            <a:ext cx="1826103" cy="1969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431B857-6064-4FE5-9230-2B7ECF2A930E}"/>
              </a:ext>
            </a:extLst>
          </p:cNvPr>
          <p:cNvSpPr txBox="1"/>
          <p:nvPr/>
        </p:nvSpPr>
        <p:spPr>
          <a:xfrm>
            <a:off x="5156935" y="508518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切换栏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47A80B5-F984-43DD-B37B-90FF4622DFBC}"/>
              </a:ext>
            </a:extLst>
          </p:cNvPr>
          <p:cNvCxnSpPr>
            <a:cxnSpLocks/>
          </p:cNvCxnSpPr>
          <p:nvPr/>
        </p:nvCxnSpPr>
        <p:spPr>
          <a:xfrm flipV="1">
            <a:off x="3321961" y="5996697"/>
            <a:ext cx="1826103" cy="1969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8643C66-57AC-41A6-8056-C3C1D49C0100}"/>
              </a:ext>
            </a:extLst>
          </p:cNvPr>
          <p:cNvSpPr txBox="1"/>
          <p:nvPr/>
        </p:nvSpPr>
        <p:spPr>
          <a:xfrm>
            <a:off x="5204068" y="565730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展示页</a:t>
            </a:r>
          </a:p>
        </p:txBody>
      </p:sp>
      <p:pic>
        <p:nvPicPr>
          <p:cNvPr id="14" name="图片 13" descr="Screenshot_20200525_170929_com.tencent.mm">
            <a:extLst>
              <a:ext uri="{FF2B5EF4-FFF2-40B4-BE49-F238E27FC236}">
                <a16:creationId xmlns:a16="http://schemas.microsoft.com/office/drawing/2014/main" id="{545C69A0-7BBA-407B-A5CD-3EE467877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311" y="1841166"/>
            <a:ext cx="2273935" cy="486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71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2"/>
          <p:cNvSpPr>
            <a:spLocks noGrp="1"/>
          </p:cNvSpPr>
          <p:nvPr>
            <p:ph type="ctrTitle"/>
          </p:nvPr>
        </p:nvSpPr>
        <p:spPr>
          <a:xfrm>
            <a:off x="457200" y="338138"/>
            <a:ext cx="8229600" cy="1252537"/>
          </a:xfrm>
        </p:spPr>
        <p:txBody>
          <a:bodyPr vert="horz" anchor="ctr"/>
          <a:lstStyle/>
          <a:p>
            <a:pPr>
              <a:buNone/>
            </a:pPr>
            <a:r>
              <a:rPr lang="zh-CN" altLang="en-US" sz="4400" dirty="0"/>
              <a:t>用户上传详情页面</a:t>
            </a:r>
            <a:r>
              <a:rPr lang="en-US" altLang="zh-CN" sz="4400" dirty="0"/>
              <a:t>/</a:t>
            </a:r>
            <a:r>
              <a:rPr lang="zh-CN" altLang="en-US" sz="4400" dirty="0"/>
              <a:t>评论功能</a:t>
            </a:r>
            <a:endParaRPr lang="zh-CN" altLang="en-US" sz="4400" kern="1200" dirty="0">
              <a:latin typeface="+mj-lt"/>
              <a:ea typeface="+mj-ea"/>
              <a:cs typeface="+mj-cs"/>
              <a:sym typeface="Candara" panose="020E0502030303020204" charset="0"/>
            </a:endParaRPr>
          </a:p>
        </p:txBody>
      </p:sp>
      <p:pic>
        <p:nvPicPr>
          <p:cNvPr id="2" name="图片 1" descr="Screenshot_20200525_170705_com.tencent.m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" y="1886902"/>
            <a:ext cx="2165350" cy="4632960"/>
          </a:xfrm>
          <a:prstGeom prst="rect">
            <a:avLst/>
          </a:prstGeom>
        </p:spPr>
      </p:pic>
      <p:pic>
        <p:nvPicPr>
          <p:cNvPr id="3" name="图片 2" descr="Screenshot_20200525_170708_com.tencent.m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886902"/>
            <a:ext cx="2164715" cy="46329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2"/>
          <p:cNvSpPr>
            <a:spLocks noGrp="1"/>
          </p:cNvSpPr>
          <p:nvPr>
            <p:ph type="ctrTitle"/>
          </p:nvPr>
        </p:nvSpPr>
        <p:spPr>
          <a:xfrm>
            <a:off x="457200" y="338138"/>
            <a:ext cx="8229600" cy="1252537"/>
          </a:xfrm>
        </p:spPr>
        <p:txBody>
          <a:bodyPr vert="horz" anchor="ctr"/>
          <a:lstStyle/>
          <a:p>
            <a:pPr>
              <a:buNone/>
            </a:pPr>
            <a:r>
              <a:rPr lang="zh-CN" altLang="en-US" sz="4400" dirty="0"/>
              <a:t>城市搜索</a:t>
            </a:r>
            <a:r>
              <a:rPr lang="en-US" altLang="zh-CN" sz="4400" dirty="0"/>
              <a:t>/</a:t>
            </a:r>
            <a:r>
              <a:rPr lang="zh-CN" altLang="en-US" sz="4400" dirty="0"/>
              <a:t>定位</a:t>
            </a:r>
            <a:r>
              <a:rPr lang="en-US" altLang="zh-CN" sz="4400" dirty="0"/>
              <a:t>/</a:t>
            </a:r>
            <a:r>
              <a:rPr lang="zh-CN" altLang="en-US" sz="4400" dirty="0"/>
              <a:t>发布</a:t>
            </a:r>
            <a:endParaRPr lang="zh-CN" altLang="en-US" sz="4400" kern="1200" dirty="0">
              <a:latin typeface="+mj-lt"/>
              <a:ea typeface="+mj-ea"/>
              <a:cs typeface="+mj-cs"/>
              <a:sym typeface="Candara" panose="020E0502030303020204" charset="0"/>
            </a:endParaRPr>
          </a:p>
        </p:txBody>
      </p:sp>
      <p:pic>
        <p:nvPicPr>
          <p:cNvPr id="4" name="图片 3" descr="Screenshot_20200525_170733_com.tencent.m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44824"/>
            <a:ext cx="2354838" cy="453009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F3001DD-2CFF-4652-B4A9-C6A586A0E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844824"/>
            <a:ext cx="2585780" cy="42282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647DB6-6E49-43D4-A66C-6D15BECF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用户发布</a:t>
            </a:r>
          </a:p>
        </p:txBody>
      </p:sp>
      <p:pic>
        <p:nvPicPr>
          <p:cNvPr id="4" name="图片 3" descr="Screenshot_20200525_170746_com.tencent.mm">
            <a:extLst>
              <a:ext uri="{FF2B5EF4-FFF2-40B4-BE49-F238E27FC236}">
                <a16:creationId xmlns:a16="http://schemas.microsoft.com/office/drawing/2014/main" id="{650E455E-5C43-4311-AB3B-EDE97F16E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623318"/>
            <a:ext cx="2334989" cy="4896544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3ADC6D8-4D7E-4382-A88A-9CC6E99FB489}"/>
              </a:ext>
            </a:extLst>
          </p:cNvPr>
          <p:cNvCxnSpPr/>
          <p:nvPr/>
        </p:nvCxnSpPr>
        <p:spPr>
          <a:xfrm flipH="1">
            <a:off x="3995936" y="2276872"/>
            <a:ext cx="1512168" cy="4320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5D5521D-EEEB-46BC-B781-A02F77C38755}"/>
              </a:ext>
            </a:extLst>
          </p:cNvPr>
          <p:cNvSpPr txBox="1"/>
          <p:nvPr/>
        </p:nvSpPr>
        <p:spPr>
          <a:xfrm>
            <a:off x="1989340" y="2492896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分类选择，作为展示的分页锚点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FF13D9E-0B74-4813-A32A-AA6B40260741}"/>
              </a:ext>
            </a:extLst>
          </p:cNvPr>
          <p:cNvCxnSpPr>
            <a:cxnSpLocks/>
          </p:cNvCxnSpPr>
          <p:nvPr/>
        </p:nvCxnSpPr>
        <p:spPr>
          <a:xfrm flipH="1">
            <a:off x="3914702" y="2492896"/>
            <a:ext cx="1674636" cy="1085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5F9C31A-1048-42D6-AB99-E0AD31C4C829}"/>
              </a:ext>
            </a:extLst>
          </p:cNvPr>
          <p:cNvSpPr txBox="1"/>
          <p:nvPr/>
        </p:nvSpPr>
        <p:spPr>
          <a:xfrm>
            <a:off x="1970486" y="3255332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用户填写的标题（非空）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DB85831-11D9-43D7-B785-14BCD3346099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3769499" y="4203487"/>
            <a:ext cx="1791678" cy="8973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6977147-EABE-4BE7-9A51-89D718BB37B8}"/>
              </a:ext>
            </a:extLst>
          </p:cNvPr>
          <p:cNvSpPr txBox="1"/>
          <p:nvPr/>
        </p:nvSpPr>
        <p:spPr>
          <a:xfrm>
            <a:off x="1963112" y="3880322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用户填写的描述（非空）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C82FD2-50D9-420A-89C2-B34C8A3FBCE2}"/>
              </a:ext>
            </a:extLst>
          </p:cNvPr>
          <p:cNvSpPr txBox="1"/>
          <p:nvPr/>
        </p:nvSpPr>
        <p:spPr>
          <a:xfrm>
            <a:off x="1825283" y="4639204"/>
            <a:ext cx="194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图片（不小于三张）</a:t>
            </a:r>
            <a:endParaRPr lang="en-US" altLang="zh-CN" dirty="0"/>
          </a:p>
          <a:p>
            <a:r>
              <a:rPr lang="zh-CN" altLang="en-US" dirty="0"/>
              <a:t>视频（可选）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43E204D-6884-415A-BBAD-7BE5F1A88B4A}"/>
              </a:ext>
            </a:extLst>
          </p:cNvPr>
          <p:cNvCxnSpPr>
            <a:cxnSpLocks/>
          </p:cNvCxnSpPr>
          <p:nvPr/>
        </p:nvCxnSpPr>
        <p:spPr>
          <a:xfrm flipH="1">
            <a:off x="3872204" y="5143021"/>
            <a:ext cx="1674636" cy="1085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87DBB67-87F1-4BFD-9876-E8DD4FC978A1}"/>
              </a:ext>
            </a:extLst>
          </p:cNvPr>
          <p:cNvSpPr txBox="1"/>
          <p:nvPr/>
        </p:nvSpPr>
        <p:spPr>
          <a:xfrm>
            <a:off x="1825283" y="5770665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城市，作为城市分页显示锚点</a:t>
            </a:r>
          </a:p>
        </p:txBody>
      </p:sp>
    </p:spTree>
    <p:extLst>
      <p:ext uri="{BB962C8B-B14F-4D97-AF65-F5344CB8AC3E}">
        <p14:creationId xmlns:p14="http://schemas.microsoft.com/office/powerpoint/2010/main" val="2576027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2"/>
          <p:cNvSpPr>
            <a:spLocks noGrp="1"/>
          </p:cNvSpPr>
          <p:nvPr>
            <p:ph type="ctrTitle"/>
          </p:nvPr>
        </p:nvSpPr>
        <p:spPr>
          <a:xfrm>
            <a:off x="457200" y="338138"/>
            <a:ext cx="8229600" cy="1252537"/>
          </a:xfrm>
        </p:spPr>
        <p:txBody>
          <a:bodyPr vert="horz" anchor="ctr"/>
          <a:lstStyle/>
          <a:p>
            <a:pPr>
              <a:buNone/>
            </a:pPr>
            <a:r>
              <a:rPr lang="zh-CN" altLang="en-US" sz="4400" kern="1200" dirty="0">
                <a:latin typeface="+mj-lt"/>
                <a:ea typeface="+mj-ea"/>
                <a:cs typeface="+mj-cs"/>
                <a:sym typeface="Candara" panose="020E0502030303020204" charset="0"/>
              </a:rPr>
              <a:t>用户数据展示列表</a:t>
            </a:r>
          </a:p>
        </p:txBody>
      </p:sp>
      <p:pic>
        <p:nvPicPr>
          <p:cNvPr id="6" name="图片 5" descr="3AN2{Q2JJT1O2Y[FPN~%%S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026" y="3068960"/>
            <a:ext cx="4418965" cy="312991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F81A088-04F8-4AD2-B8A1-1FEDEB93C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962400"/>
            <a:ext cx="3520745" cy="47171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74336-973A-4D1B-8A4B-44FF08113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252537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1062925F-A710-49B4-9FA2-D5CEC79E3E51}"/>
              </a:ext>
            </a:extLst>
          </p:cNvPr>
          <p:cNvSpPr txBox="1">
            <a:spLocks/>
          </p:cNvSpPr>
          <p:nvPr/>
        </p:nvSpPr>
        <p:spPr>
          <a:xfrm>
            <a:off x="2915816" y="2780928"/>
            <a:ext cx="4176464" cy="3451225"/>
          </a:xfrm>
          <a:prstGeom prst="rect">
            <a:avLst/>
          </a:prstGeom>
          <a:noFill/>
          <a:ln w="9525">
            <a:noFill/>
          </a:ln>
        </p:spPr>
        <p:txBody>
          <a:bodyPr vert="horz" anchor="t"/>
          <a:lstStyle>
            <a:lvl1pPr marL="274955" lvl="0" indent="-274955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2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  <a:sym typeface="Candara" panose="020E0502030303020204" charset="0"/>
              </a:defRPr>
            </a:lvl1pPr>
            <a:lvl2pPr marL="576580" lvl="1" indent="-2730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2" charset="2"/>
              <a:buChar char=""/>
              <a:defRPr sz="2200" kern="1200">
                <a:solidFill>
                  <a:schemeClr val="tx2"/>
                </a:solidFill>
                <a:latin typeface="Candara" panose="020E0502030303020204" charset="0"/>
                <a:ea typeface="华文楷体" charset="0"/>
                <a:cs typeface="+mn-cs"/>
                <a:sym typeface="Candara" panose="020E0502030303020204" charset="0"/>
              </a:defRPr>
            </a:lvl2pPr>
            <a:lvl3pPr marL="855980" lvl="2" indent="-22733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2" charset="2"/>
              <a:buChar char=""/>
              <a:defRPr sz="2000" kern="1200">
                <a:solidFill>
                  <a:schemeClr val="tx2"/>
                </a:solidFill>
                <a:latin typeface="Candara" panose="020E0502030303020204" charset="0"/>
                <a:ea typeface="华文楷体" charset="0"/>
                <a:cs typeface="+mn-cs"/>
                <a:sym typeface="Candara" panose="020E0502030303020204" charset="0"/>
              </a:defRPr>
            </a:lvl3pPr>
            <a:lvl4pPr marL="11430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2" charset="2"/>
              <a:buChar char=""/>
              <a:defRPr sz="1800" kern="1200">
                <a:solidFill>
                  <a:schemeClr val="tx2"/>
                </a:solidFill>
                <a:latin typeface="Candara" panose="020E0502030303020204" charset="0"/>
                <a:ea typeface="华文楷体" charset="0"/>
                <a:cs typeface="+mn-cs"/>
                <a:sym typeface="Candara" panose="020E0502030303020204" charset="0"/>
              </a:defRPr>
            </a:lvl4pPr>
            <a:lvl5pPr marL="1463675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2" charset="2"/>
              <a:buChar char=""/>
              <a:defRPr sz="1600" kern="1200">
                <a:solidFill>
                  <a:schemeClr val="tx2"/>
                </a:solidFill>
                <a:latin typeface="Candara" panose="020E0502030303020204" charset="0"/>
                <a:ea typeface="华文楷体" charset="0"/>
                <a:cs typeface="+mn-cs"/>
                <a:sym typeface="Candara" panose="020E0502030303020204" charset="0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2" charset="2"/>
              <a:buChar char=""/>
              <a:defRPr sz="1600" kern="1200">
                <a:solidFill>
                  <a:schemeClr val="tx2"/>
                </a:solidFill>
                <a:latin typeface="Candara" panose="020E0502030303020204" charset="0"/>
                <a:ea typeface="华文楷体" charset="0"/>
                <a:cs typeface="+mn-cs"/>
                <a:sym typeface="Candara" panose="020E0502030303020204" charset="0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2" charset="2"/>
              <a:buChar char=""/>
              <a:defRPr sz="1600" kern="1200">
                <a:solidFill>
                  <a:schemeClr val="tx2"/>
                </a:solidFill>
                <a:latin typeface="Candara" panose="020E0502030303020204" charset="0"/>
                <a:ea typeface="华文楷体" charset="0"/>
                <a:cs typeface="+mn-cs"/>
                <a:sym typeface="Candara" panose="020E0502030303020204" charset="0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2" charset="2"/>
              <a:buChar char=""/>
              <a:defRPr sz="1600" kern="1200">
                <a:solidFill>
                  <a:schemeClr val="tx2"/>
                </a:solidFill>
                <a:latin typeface="Candara" panose="020E0502030303020204" charset="0"/>
                <a:ea typeface="华文楷体" charset="0"/>
                <a:cs typeface="+mn-cs"/>
                <a:sym typeface="Candara" panose="020E0502030303020204" charset="0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2" charset="2"/>
              <a:buChar char=""/>
              <a:defRPr sz="1600" kern="1200">
                <a:solidFill>
                  <a:schemeClr val="tx2"/>
                </a:solidFill>
                <a:latin typeface="Candara" panose="020E0502030303020204" charset="0"/>
                <a:ea typeface="华文楷体" charset="0"/>
                <a:cs typeface="+mn-cs"/>
                <a:sym typeface="Candara" panose="020E0502030303020204" charset="0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2800" dirty="0"/>
              <a:t>01</a:t>
            </a:r>
            <a:r>
              <a:rPr lang="zh-CN" altLang="en-US" sz="2800" dirty="0"/>
              <a:t>：课题背景</a:t>
            </a:r>
          </a:p>
          <a:p>
            <a:pPr>
              <a:spcAft>
                <a:spcPts val="0"/>
              </a:spcAft>
            </a:pPr>
            <a:r>
              <a:rPr lang="en-US" altLang="zh-CN" sz="2800" dirty="0"/>
              <a:t>02</a:t>
            </a:r>
            <a:r>
              <a:rPr lang="zh-CN" altLang="en-US" sz="2800" dirty="0"/>
              <a:t>：开发技术与环境</a:t>
            </a:r>
            <a:endParaRPr lang="en-US" altLang="zh-CN" sz="2800" dirty="0"/>
          </a:p>
          <a:p>
            <a:pPr>
              <a:spcAft>
                <a:spcPts val="0"/>
              </a:spcAft>
            </a:pPr>
            <a:r>
              <a:rPr lang="en-US" altLang="zh-CN" sz="2800" dirty="0"/>
              <a:t>03</a:t>
            </a:r>
            <a:r>
              <a:rPr lang="zh-CN" altLang="en-US" sz="2800" dirty="0"/>
              <a:t>：需求分析</a:t>
            </a:r>
          </a:p>
          <a:p>
            <a:pPr>
              <a:spcAft>
                <a:spcPts val="0"/>
              </a:spcAft>
            </a:pPr>
            <a:r>
              <a:rPr lang="en-US" altLang="zh-CN" sz="2800" dirty="0"/>
              <a:t>04</a:t>
            </a:r>
            <a:r>
              <a:rPr lang="zh-CN" altLang="en-US" sz="2800" dirty="0"/>
              <a:t>：设计与实现</a:t>
            </a:r>
          </a:p>
          <a:p>
            <a:pPr>
              <a:spcAft>
                <a:spcPts val="0"/>
              </a:spcAft>
            </a:pPr>
            <a:r>
              <a:rPr lang="en-US" altLang="zh-CN" sz="2800" dirty="0"/>
              <a:t>05</a:t>
            </a:r>
            <a:r>
              <a:rPr lang="zh-CN" altLang="en-US" sz="2800" dirty="0"/>
              <a:t>：软件测试</a:t>
            </a:r>
            <a:endParaRPr lang="en-US" altLang="zh-CN" sz="2800" dirty="0"/>
          </a:p>
          <a:p>
            <a:pPr>
              <a:spcAft>
                <a:spcPts val="0"/>
              </a:spcAft>
            </a:pPr>
            <a:r>
              <a:rPr lang="en-US" altLang="zh-CN" sz="2800" dirty="0"/>
              <a:t>06</a:t>
            </a:r>
            <a:r>
              <a:rPr lang="zh-CN" altLang="en-US" sz="2800" dirty="0"/>
              <a:t>：总结</a:t>
            </a:r>
          </a:p>
        </p:txBody>
      </p:sp>
    </p:spTree>
    <p:extLst>
      <p:ext uri="{BB962C8B-B14F-4D97-AF65-F5344CB8AC3E}">
        <p14:creationId xmlns:p14="http://schemas.microsoft.com/office/powerpoint/2010/main" val="167405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2"/>
          <p:cNvSpPr>
            <a:spLocks noGrp="1"/>
          </p:cNvSpPr>
          <p:nvPr>
            <p:ph type="ctrTitle"/>
          </p:nvPr>
        </p:nvSpPr>
        <p:spPr>
          <a:xfrm>
            <a:off x="457200" y="338138"/>
            <a:ext cx="8229600" cy="1252537"/>
          </a:xfrm>
        </p:spPr>
        <p:txBody>
          <a:bodyPr vert="horz" anchor="ctr"/>
          <a:lstStyle/>
          <a:p>
            <a:pPr>
              <a:buNone/>
            </a:pPr>
            <a:r>
              <a:rPr lang="zh-CN" altLang="en-US" sz="4400" dirty="0"/>
              <a:t>用户登录</a:t>
            </a:r>
            <a:endParaRPr lang="zh-CN" altLang="en-US" sz="4400" kern="1200" dirty="0">
              <a:latin typeface="+mj-lt"/>
              <a:ea typeface="+mj-ea"/>
              <a:cs typeface="+mj-cs"/>
              <a:sym typeface="Candara" panose="020E0502030303020204" charset="0"/>
            </a:endParaRPr>
          </a:p>
        </p:txBody>
      </p:sp>
      <p:pic>
        <p:nvPicPr>
          <p:cNvPr id="5" name="图片 4" descr="_WU4GZ0]9%IOR4XPF[]W]$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276872"/>
            <a:ext cx="3180080" cy="242824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34BA40-EC97-47C1-8689-662293637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50" y="2388198"/>
            <a:ext cx="2346652" cy="38164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45E721-EAE3-477D-854C-F0CF17F64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5449149"/>
            <a:ext cx="9144000" cy="4163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0AA887-375B-42E2-A2F8-78E2D319B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搜索页面展示</a:t>
            </a:r>
          </a:p>
        </p:txBody>
      </p:sp>
      <p:pic>
        <p:nvPicPr>
          <p:cNvPr id="4" name="图片 3" descr="Screenshot_20200525_171049_com.tencent.mm">
            <a:extLst>
              <a:ext uri="{FF2B5EF4-FFF2-40B4-BE49-F238E27FC236}">
                <a16:creationId xmlns:a16="http://schemas.microsoft.com/office/drawing/2014/main" id="{4BC05271-B414-4E0E-B8E4-4214F6AFC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21"/>
          <a:stretch/>
        </p:blipFill>
        <p:spPr>
          <a:xfrm>
            <a:off x="1043608" y="2492896"/>
            <a:ext cx="2273935" cy="33843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4A4438-2F71-4CEF-A349-76E9D5B5E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0" t="2754" r="2073"/>
          <a:stretch/>
        </p:blipFill>
        <p:spPr>
          <a:xfrm>
            <a:off x="4644008" y="2492896"/>
            <a:ext cx="3528392" cy="254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36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61651-2701-4A3C-872D-4044D4A0E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总结展望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986B71-0B9E-4A34-AB51-5692A42B2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这次使用了</a:t>
            </a:r>
            <a:r>
              <a:rPr lang="en-US" altLang="zh-CN" dirty="0" err="1"/>
              <a:t>uni</a:t>
            </a:r>
            <a:r>
              <a:rPr lang="en-US" altLang="zh-CN" dirty="0"/>
              <a:t>-app</a:t>
            </a:r>
            <a:r>
              <a:rPr lang="zh-CN" altLang="en-US" dirty="0"/>
              <a:t>和微信云后台等技术基本完成了整个项目，系统也基本达到了预期的目的。</a:t>
            </a:r>
            <a:endParaRPr lang="en-US" altLang="zh-CN" dirty="0"/>
          </a:p>
          <a:p>
            <a:r>
              <a:rPr lang="zh-CN" altLang="en-US" dirty="0"/>
              <a:t>使用了具有前瞻性 的微信云平台开发</a:t>
            </a:r>
            <a:endParaRPr lang="en-US" altLang="zh-CN" dirty="0"/>
          </a:p>
          <a:p>
            <a:r>
              <a:rPr lang="zh-CN" altLang="en-US" dirty="0"/>
              <a:t>部分功能暂未完善，后续可以持续添加</a:t>
            </a:r>
          </a:p>
        </p:txBody>
      </p:sp>
    </p:spTree>
    <p:extLst>
      <p:ext uri="{BB962C8B-B14F-4D97-AF65-F5344CB8AC3E}">
        <p14:creationId xmlns:p14="http://schemas.microsoft.com/office/powerpoint/2010/main" val="3828642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F8808-A6D5-42E6-AE2B-5A91070A8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致谢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9585A-2923-427E-8038-82B5F17FE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通过几个月的学习与设计，完成了毕业设计，通过这次毕业设计学到了许多。能完成这次毕业设计与指导老师的辅导是密不可分的，所以在此致谢。</a:t>
            </a:r>
            <a:endParaRPr lang="en-US" altLang="zh-CN" dirty="0"/>
          </a:p>
          <a:p>
            <a:r>
              <a:rPr lang="zh-CN" altLang="en-US" dirty="0"/>
              <a:t>首先感谢梁锐老师，在毕业设计开题时帮我确定了题目以及帮我明确了技术路线，让我在开发过程中事半功倍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7354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内容占位符 1"/>
          <p:cNvSpPr>
            <a:spLocks noGrp="1"/>
          </p:cNvSpPr>
          <p:nvPr>
            <p:ph type="subTitle" idx="1"/>
          </p:nvPr>
        </p:nvSpPr>
        <p:spPr>
          <a:xfrm>
            <a:off x="705545" y="2636912"/>
            <a:ext cx="7732910" cy="1762174"/>
          </a:xfrm>
        </p:spPr>
        <p:txBody>
          <a:bodyPr vert="horz" anchor="ctr"/>
          <a:lstStyle/>
          <a:p>
            <a:pPr defTabSz="914400">
              <a:buSzPct val="100000"/>
            </a:pPr>
            <a:r>
              <a:rPr lang="zh-CN" altLang="en-US" sz="5400" kern="1200" dirty="0">
                <a:latin typeface="+mn-lt"/>
                <a:ea typeface="+mn-ea"/>
                <a:cs typeface="+mn-cs"/>
                <a:sym typeface="Candara" panose="020E0502030303020204" charset="0"/>
              </a:rPr>
              <a:t>感谢各位老师</a:t>
            </a:r>
            <a:endParaRPr lang="en-US" altLang="zh-CN" sz="5400" kern="1200" dirty="0">
              <a:latin typeface="+mn-lt"/>
              <a:ea typeface="+mn-ea"/>
              <a:cs typeface="+mn-cs"/>
              <a:sym typeface="Candara" panose="020E0502030303020204" charset="0"/>
            </a:endParaRPr>
          </a:p>
          <a:p>
            <a:pPr defTabSz="914400">
              <a:buSzPct val="100000"/>
            </a:pPr>
            <a:r>
              <a:rPr lang="zh-CN" altLang="en-US" sz="5400" dirty="0"/>
              <a:t>请指正</a:t>
            </a:r>
            <a:endParaRPr lang="zh-CN" altLang="en-US" sz="5400" kern="1200" dirty="0">
              <a:latin typeface="+mn-lt"/>
              <a:ea typeface="+mn-ea"/>
              <a:cs typeface="+mn-cs"/>
              <a:sym typeface="Candara" panose="020E0502030303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E0EBE-135C-4037-BAEB-BCCE6EA9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0968"/>
            <a:ext cx="8229600" cy="1252537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课题背景</a:t>
            </a:r>
          </a:p>
        </p:txBody>
      </p:sp>
    </p:spTree>
    <p:extLst>
      <p:ext uri="{BB962C8B-B14F-4D97-AF65-F5344CB8AC3E}">
        <p14:creationId xmlns:p14="http://schemas.microsoft.com/office/powerpoint/2010/main" val="2979019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2"/>
          <p:cNvSpPr>
            <a:spLocks noGrp="1"/>
          </p:cNvSpPr>
          <p:nvPr>
            <p:ph type="ctrTitle"/>
          </p:nvPr>
        </p:nvSpPr>
        <p:spPr>
          <a:xfrm>
            <a:off x="457200" y="338138"/>
            <a:ext cx="8229600" cy="1252537"/>
          </a:xfrm>
        </p:spPr>
        <p:txBody>
          <a:bodyPr vert="horz" anchor="ctr"/>
          <a:lstStyle/>
          <a:p>
            <a:pPr>
              <a:buNone/>
            </a:pPr>
            <a:r>
              <a:rPr lang="zh-CN" altLang="en-US" sz="4400" kern="1200" dirty="0">
                <a:latin typeface="+mj-lt"/>
                <a:ea typeface="+mj-ea"/>
                <a:cs typeface="+mj-cs"/>
                <a:sym typeface="Candara" panose="020E0502030303020204" charset="0"/>
              </a:rPr>
              <a:t>课题背景及意义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8BB251-461C-442E-A97F-CCDC2EACFA91}"/>
              </a:ext>
            </a:extLst>
          </p:cNvPr>
          <p:cNvSpPr txBox="1"/>
          <p:nvPr/>
        </p:nvSpPr>
        <p:spPr>
          <a:xfrm>
            <a:off x="312488" y="4436328"/>
            <a:ext cx="835292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行业痛点</a:t>
            </a:r>
            <a:endParaRPr lang="en-US" altLang="zh-CN" sz="2800" dirty="0"/>
          </a:p>
          <a:p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许多中老年用户或者对手机使用不熟悉的用户，下载并安装软件对他们来说并不是一件简单的事情。所以面临了想要使用却不知道何处下手的尴尬情况。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小程序不用下载，解决了用户痛点</a:t>
            </a:r>
            <a:endParaRPr lang="zh-CN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17F24D-3193-4DAB-8E0B-BEF3F4571573}"/>
              </a:ext>
            </a:extLst>
          </p:cNvPr>
          <p:cNvSpPr txBox="1"/>
          <p:nvPr/>
        </p:nvSpPr>
        <p:spPr>
          <a:xfrm>
            <a:off x="312488" y="2782669"/>
            <a:ext cx="836327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行业发展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国民生活水平提高，越来越多的人愿意出门旅游</a:t>
            </a:r>
            <a:r>
              <a:rPr lang="zh-CN" altLang="zh-CN" dirty="0"/>
              <a:t>。</a:t>
            </a:r>
            <a:r>
              <a:rPr lang="zh-CN" altLang="en-US" dirty="0"/>
              <a:t>旅游软件拥有巨大商机。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微信的中年用户多，有巨大的旅游消费潜力</a:t>
            </a:r>
            <a:endParaRPr lang="zh-CN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1FE0C-3B23-4EF8-8197-4F0E6694E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924944"/>
            <a:ext cx="8229600" cy="1252537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开发技术与环境</a:t>
            </a:r>
          </a:p>
        </p:txBody>
      </p:sp>
    </p:spTree>
    <p:extLst>
      <p:ext uri="{BB962C8B-B14F-4D97-AF65-F5344CB8AC3E}">
        <p14:creationId xmlns:p14="http://schemas.microsoft.com/office/powerpoint/2010/main" val="118784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内容占位符 1"/>
          <p:cNvSpPr>
            <a:spLocks noGrp="1"/>
          </p:cNvSpPr>
          <p:nvPr>
            <p:ph type="subTitle" idx="1"/>
          </p:nvPr>
        </p:nvSpPr>
        <p:spPr>
          <a:xfrm>
            <a:off x="971600" y="2132856"/>
            <a:ext cx="7408862" cy="2376264"/>
          </a:xfrm>
        </p:spPr>
        <p:txBody>
          <a:bodyPr vert="horz" anchor="t"/>
          <a:lstStyle/>
          <a:p>
            <a:pPr marL="274955" indent="-274955" algn="l" defTabSz="914400">
              <a:buClr>
                <a:schemeClr val="accent1"/>
              </a:buClr>
              <a:buSzPct val="100000"/>
              <a:buFont typeface="Symbol" panose="05050102010706020507" pitchFamily="2" charset="2"/>
              <a:buChar char=""/>
            </a:pPr>
            <a:r>
              <a:rPr lang="zh-CN" altLang="en-US" sz="2400" kern="1200" dirty="0">
                <a:latin typeface="+mn-lt"/>
                <a:ea typeface="+mn-ea"/>
                <a:cs typeface="+mn-cs"/>
                <a:sym typeface="Candara" panose="020E0502030303020204" charset="0"/>
              </a:rPr>
              <a:t>系统开发工具：</a:t>
            </a:r>
            <a:r>
              <a:rPr lang="en-US" altLang="zh-CN" sz="2400" kern="1200" dirty="0" err="1">
                <a:latin typeface="+mn-lt"/>
                <a:ea typeface="+mn-ea"/>
                <a:cs typeface="+mn-cs"/>
                <a:sym typeface="Candara" panose="020E0502030303020204" charset="0"/>
              </a:rPr>
              <a:t>HbuilderX</a:t>
            </a:r>
            <a:r>
              <a:rPr lang="zh-CN" altLang="en-US" sz="2400" kern="1200" dirty="0">
                <a:latin typeface="+mn-lt"/>
                <a:ea typeface="+mn-ea"/>
                <a:cs typeface="+mn-cs"/>
                <a:sym typeface="Candara" panose="020E0502030303020204" charset="0"/>
              </a:rPr>
              <a:t>，微信开发者工具</a:t>
            </a:r>
          </a:p>
          <a:p>
            <a:pPr marL="274955" indent="-274955" algn="l" defTabSz="914400">
              <a:buClr>
                <a:schemeClr val="accent1"/>
              </a:buClr>
              <a:buSzPct val="100000"/>
              <a:buFont typeface="Symbol" panose="05050102010706020507" pitchFamily="2" charset="2"/>
              <a:buChar char=""/>
            </a:pPr>
            <a:r>
              <a:rPr lang="zh-CN" altLang="en-US" sz="2400" kern="1200" dirty="0">
                <a:latin typeface="+mn-lt"/>
                <a:ea typeface="+mn-ea"/>
                <a:cs typeface="+mn-cs"/>
                <a:sym typeface="Candara" panose="020E0502030303020204" charset="0"/>
              </a:rPr>
              <a:t>系统开发语言：</a:t>
            </a:r>
            <a:r>
              <a:rPr lang="en-US" altLang="zh-CN" sz="2400" kern="1200" dirty="0">
                <a:latin typeface="+mn-lt"/>
                <a:ea typeface="+mn-ea"/>
                <a:cs typeface="+mn-cs"/>
                <a:sym typeface="Candara" panose="020E0502030303020204" charset="0"/>
              </a:rPr>
              <a:t>html5</a:t>
            </a:r>
            <a:r>
              <a:rPr lang="zh-CN" altLang="en-US" sz="2400" kern="1200" dirty="0">
                <a:latin typeface="+mn-lt"/>
                <a:ea typeface="+mn-ea"/>
                <a:cs typeface="+mn-cs"/>
                <a:sym typeface="Candara" panose="020E0502030303020204" charset="0"/>
              </a:rPr>
              <a:t>、</a:t>
            </a:r>
            <a:r>
              <a:rPr lang="en-US" altLang="zh-CN" sz="2400" kern="1200" dirty="0">
                <a:latin typeface="+mn-lt"/>
                <a:ea typeface="+mn-ea"/>
                <a:cs typeface="+mn-cs"/>
                <a:sym typeface="Candara" panose="020E0502030303020204" charset="0"/>
              </a:rPr>
              <a:t>css</a:t>
            </a:r>
            <a:r>
              <a:rPr lang="zh-CN" altLang="en-US" sz="2400" kern="1200" dirty="0">
                <a:latin typeface="+mn-lt"/>
                <a:ea typeface="+mn-ea"/>
                <a:cs typeface="+mn-cs"/>
                <a:sym typeface="Candara" panose="020E0502030303020204" charset="0"/>
              </a:rPr>
              <a:t>、</a:t>
            </a:r>
            <a:r>
              <a:rPr lang="en-US" altLang="zh-CN" sz="2400" kern="1200" dirty="0">
                <a:latin typeface="+mn-lt"/>
                <a:ea typeface="+mn-ea"/>
                <a:cs typeface="+mn-cs"/>
                <a:sym typeface="Candara" panose="020E0502030303020204" charset="0"/>
              </a:rPr>
              <a:t>javascript</a:t>
            </a:r>
          </a:p>
          <a:p>
            <a:pPr marL="274955" indent="-274955" algn="l" defTabSz="914400">
              <a:buClr>
                <a:schemeClr val="accent1"/>
              </a:buClr>
              <a:buSzPct val="100000"/>
              <a:buFont typeface="Symbol" panose="05050102010706020507" pitchFamily="2" charset="2"/>
              <a:buChar char=""/>
            </a:pPr>
            <a:r>
              <a:rPr lang="zh-CN" altLang="en-US" sz="2400" kern="1200" dirty="0">
                <a:latin typeface="+mn-lt"/>
                <a:ea typeface="+mn-ea"/>
                <a:cs typeface="+mn-cs"/>
                <a:sym typeface="Candara" panose="020E0502030303020204" charset="0"/>
              </a:rPr>
              <a:t>运行平台：</a:t>
            </a:r>
            <a:r>
              <a:rPr lang="en-US" altLang="zh-CN" sz="2400" kern="1200" dirty="0">
                <a:latin typeface="+mn-lt"/>
                <a:ea typeface="+mn-ea"/>
                <a:cs typeface="+mn-cs"/>
                <a:sym typeface="Candara" panose="020E0502030303020204" charset="0"/>
              </a:rPr>
              <a:t>windows 10</a:t>
            </a:r>
            <a:r>
              <a:rPr lang="zh-CN" altLang="en-US" sz="2400" kern="1200" dirty="0">
                <a:latin typeface="+mn-lt"/>
                <a:ea typeface="+mn-ea"/>
                <a:cs typeface="+mn-cs"/>
                <a:sym typeface="Candara" panose="020E0502030303020204" charset="0"/>
              </a:rPr>
              <a:t>，</a:t>
            </a:r>
            <a:r>
              <a:rPr lang="en-US" altLang="zh-CN" sz="2400" kern="1200" dirty="0">
                <a:latin typeface="+mn-lt"/>
                <a:ea typeface="+mn-ea"/>
                <a:cs typeface="+mn-cs"/>
                <a:sym typeface="Candara" panose="020E0502030303020204" charset="0"/>
              </a:rPr>
              <a:t>node.js 14.2.0</a:t>
            </a:r>
            <a:r>
              <a:rPr lang="zh-CN" altLang="en-US" sz="2400" kern="1200" dirty="0">
                <a:latin typeface="+mn-lt"/>
                <a:ea typeface="+mn-ea"/>
                <a:cs typeface="+mn-cs"/>
                <a:sym typeface="Candara" panose="020E0502030303020204" charset="0"/>
              </a:rPr>
              <a:t>，</a:t>
            </a:r>
            <a:r>
              <a:rPr lang="en-US" altLang="zh-CN" sz="2400" kern="1200" dirty="0">
                <a:latin typeface="+mn-lt"/>
                <a:ea typeface="+mn-ea"/>
                <a:cs typeface="+mn-cs"/>
                <a:sym typeface="Candara" panose="020E0502030303020204" charset="0"/>
              </a:rPr>
              <a:t> Vue2.6</a:t>
            </a:r>
            <a:endParaRPr lang="zh-CN" altLang="en-US" sz="2400" kern="1200" dirty="0">
              <a:latin typeface="+mn-lt"/>
              <a:ea typeface="+mn-ea"/>
              <a:cs typeface="+mn-cs"/>
              <a:sym typeface="Candara" panose="020E0502030303020204" charset="0"/>
            </a:endParaRPr>
          </a:p>
          <a:p>
            <a:pPr marL="274955" indent="-274955" algn="l" defTabSz="914400">
              <a:buClr>
                <a:schemeClr val="accent1"/>
              </a:buClr>
              <a:buSzPct val="100000"/>
              <a:buFont typeface="Symbol" panose="05050102010706020507" pitchFamily="2" charset="2"/>
              <a:buChar char=""/>
            </a:pPr>
            <a:r>
              <a:rPr lang="zh-CN" altLang="en-US" sz="2400" kern="1200" dirty="0">
                <a:latin typeface="+mn-lt"/>
                <a:ea typeface="+mn-ea"/>
                <a:cs typeface="+mn-cs"/>
                <a:sym typeface="Candara" panose="020E0502030303020204" charset="0"/>
              </a:rPr>
              <a:t>数据库：微信云数据库</a:t>
            </a:r>
          </a:p>
          <a:p>
            <a:pPr marL="274955" indent="-274955" algn="l" defTabSz="914400">
              <a:buClr>
                <a:schemeClr val="accent1"/>
              </a:buClr>
              <a:buSzPct val="100000"/>
              <a:buFont typeface="Symbol" panose="05050102010706020507" pitchFamily="2" charset="2"/>
              <a:buChar char=""/>
            </a:pPr>
            <a:r>
              <a:rPr lang="zh-CN" altLang="en-US" sz="2400" kern="1200" dirty="0">
                <a:latin typeface="+mn-lt"/>
                <a:ea typeface="+mn-ea"/>
                <a:cs typeface="+mn-cs"/>
                <a:sym typeface="Candara" panose="020E0502030303020204" charset="0"/>
              </a:rPr>
              <a:t>采用技术：</a:t>
            </a:r>
            <a:r>
              <a:rPr lang="en-US" altLang="zh-CN" sz="2400" kern="1200" dirty="0">
                <a:latin typeface="+mn-lt"/>
                <a:ea typeface="+mn-ea"/>
                <a:cs typeface="+mn-cs"/>
                <a:sym typeface="Candara" panose="020E0502030303020204" charset="0"/>
              </a:rPr>
              <a:t>vue</a:t>
            </a:r>
            <a:r>
              <a:rPr lang="zh-CN" altLang="en-US" sz="2400" kern="1200" dirty="0">
                <a:latin typeface="+mn-lt"/>
                <a:ea typeface="+mn-ea"/>
                <a:cs typeface="+mn-cs"/>
                <a:sym typeface="Candara" panose="020E0502030303020204" charset="0"/>
              </a:rPr>
              <a:t>渐进式框架、</a:t>
            </a:r>
            <a:r>
              <a:rPr lang="en-US" altLang="zh-CN" sz="2400" kern="1200" dirty="0">
                <a:latin typeface="+mn-lt"/>
                <a:ea typeface="+mn-ea"/>
                <a:cs typeface="+mn-cs"/>
                <a:sym typeface="Candara" panose="020E0502030303020204" charset="0"/>
              </a:rPr>
              <a:t>Uni-app</a:t>
            </a:r>
            <a:endParaRPr lang="zh-CN" altLang="en-US" sz="2400" kern="1200" dirty="0">
              <a:latin typeface="+mn-lt"/>
              <a:ea typeface="+mn-ea"/>
              <a:cs typeface="+mn-cs"/>
              <a:sym typeface="Candara" panose="020E0502030303020204" charset="0"/>
            </a:endParaRPr>
          </a:p>
        </p:txBody>
      </p:sp>
      <p:sp>
        <p:nvSpPr>
          <p:cNvPr id="5122" name="标题 2"/>
          <p:cNvSpPr>
            <a:spLocks noGrp="1"/>
          </p:cNvSpPr>
          <p:nvPr>
            <p:ph type="ctrTitle"/>
          </p:nvPr>
        </p:nvSpPr>
        <p:spPr>
          <a:xfrm>
            <a:off x="457200" y="338138"/>
            <a:ext cx="8229600" cy="1252537"/>
          </a:xfrm>
        </p:spPr>
        <p:txBody>
          <a:bodyPr vert="horz" anchor="ctr"/>
          <a:lstStyle/>
          <a:p>
            <a:pPr>
              <a:buNone/>
            </a:pPr>
            <a:r>
              <a:rPr lang="zh-CN" altLang="en-US" sz="4400" kern="1200" dirty="0">
                <a:latin typeface="+mj-lt"/>
                <a:ea typeface="+mj-ea"/>
                <a:cs typeface="+mj-cs"/>
                <a:sym typeface="Candara" panose="020E0502030303020204" charset="0"/>
              </a:rPr>
              <a:t>环境介绍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DB7390-97E7-414F-BA71-1014C81DD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3568" y="4581128"/>
            <a:ext cx="2259550" cy="14643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3F78A4C-3931-453D-BC12-946D828F12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43860" y="4743140"/>
            <a:ext cx="1864342" cy="11403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A16145-BA78-4A6A-838D-D14983AA6E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660232" y="4634169"/>
            <a:ext cx="1652283" cy="14319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标题 2"/>
          <p:cNvSpPr>
            <a:spLocks noGrp="1"/>
          </p:cNvSpPr>
          <p:nvPr>
            <p:ph type="ctrTitle"/>
          </p:nvPr>
        </p:nvSpPr>
        <p:spPr>
          <a:xfrm>
            <a:off x="457200" y="338138"/>
            <a:ext cx="8229600" cy="1252537"/>
          </a:xfrm>
        </p:spPr>
        <p:txBody>
          <a:bodyPr vert="horz" anchor="ctr"/>
          <a:lstStyle/>
          <a:p>
            <a:pPr>
              <a:buNone/>
            </a:pPr>
            <a:r>
              <a:rPr lang="zh-CN" altLang="en-US" sz="4400" kern="1200" dirty="0">
                <a:latin typeface="+mj-lt"/>
                <a:ea typeface="+mj-ea"/>
                <a:cs typeface="+mj-cs"/>
                <a:sym typeface="Candara" panose="020E0502030303020204" charset="0"/>
              </a:rPr>
              <a:t>微信平台的优势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25BB74-6B00-4D1A-BD99-A3AEF6090379}"/>
              </a:ext>
            </a:extLst>
          </p:cNvPr>
          <p:cNvSpPr txBox="1"/>
          <p:nvPr/>
        </p:nvSpPr>
        <p:spPr>
          <a:xfrm>
            <a:off x="952948" y="2815406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微信作为中国的“国民软件”，几乎人人在用。所以给小程序带来了广泛的用户群体。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7299AD-03BB-4654-B9C0-1110451D7217}"/>
              </a:ext>
            </a:extLst>
          </p:cNvPr>
          <p:cNvSpPr txBox="1"/>
          <p:nvPr/>
        </p:nvSpPr>
        <p:spPr>
          <a:xfrm>
            <a:off x="952948" y="4086303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微信小程序是利用</a:t>
            </a:r>
            <a:r>
              <a:rPr lang="en-US" altLang="zh-CN" dirty="0"/>
              <a:t>HTML5</a:t>
            </a:r>
            <a:r>
              <a:rPr lang="zh-CN" altLang="en-US" dirty="0"/>
              <a:t>模仿的手机</a:t>
            </a:r>
            <a:r>
              <a:rPr lang="en-US" altLang="zh-CN" dirty="0"/>
              <a:t>APP</a:t>
            </a:r>
            <a:r>
              <a:rPr lang="zh-CN" altLang="en-US" dirty="0"/>
              <a:t>，用起来与手机</a:t>
            </a:r>
            <a:r>
              <a:rPr lang="en-US" altLang="zh-CN" dirty="0"/>
              <a:t>APP</a:t>
            </a:r>
            <a:r>
              <a:rPr lang="zh-CN" altLang="en-US" dirty="0"/>
              <a:t>没有差别，但实际上他是网页。小程序可以通过微信</a:t>
            </a:r>
            <a:r>
              <a:rPr lang="en-US" altLang="zh-CN" dirty="0"/>
              <a:t>APP</a:t>
            </a:r>
            <a:r>
              <a:rPr lang="zh-CN" altLang="en-US" dirty="0"/>
              <a:t>本身获取用户手机的授权。从而达到不用下载的效果。而不用下载就能使用是微信小程序最大的优势。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4A53C0-0212-42AB-A568-C9CFAA36C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12976"/>
            <a:ext cx="8229600" cy="1252537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需求设计</a:t>
            </a:r>
          </a:p>
        </p:txBody>
      </p:sp>
    </p:spTree>
    <p:extLst>
      <p:ext uri="{BB962C8B-B14F-4D97-AF65-F5344CB8AC3E}">
        <p14:creationId xmlns:p14="http://schemas.microsoft.com/office/powerpoint/2010/main" val="3041774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55282-3E53-402D-899A-75552E02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用户用例图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884C05-59FB-4BA2-964E-D319EB951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08" y="1511924"/>
            <a:ext cx="6224983" cy="53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52616"/>
      </p:ext>
    </p:extLst>
  </p:cSld>
  <p:clrMapOvr>
    <a:masterClrMapping/>
  </p:clrMapOvr>
</p:sld>
</file>

<file path=ppt/theme/theme1.xml><?xml version="1.0" encoding="utf-8"?>
<a:theme xmlns:a="http://schemas.openxmlformats.org/drawingml/2006/main" name="波形">
  <a:themeElements>
    <a:clrScheme name="">
      <a:dk1>
        <a:srgbClr val="000000"/>
      </a:dk1>
      <a:lt1>
        <a:srgbClr val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FFFFFF"/>
      </a:accent3>
      <a:accent4>
        <a:srgbClr val="000000"/>
      </a:accent4>
      <a:accent5>
        <a:srgbClr val="ADD7FE"/>
      </a:accent5>
      <a:accent6>
        <a:srgbClr val="3D76BD"/>
      </a:accent6>
      <a:hlink>
        <a:srgbClr val="0080FF"/>
      </a:hlink>
      <a:folHlink>
        <a:srgbClr val="5EAEFF"/>
      </a:folHlink>
    </a:clrScheme>
    <a:fontScheme name="">
      <a:majorFont>
        <a:latin typeface="Candara"/>
        <a:ea typeface="华文新魏"/>
        <a:cs typeface=""/>
      </a:majorFont>
      <a:minorFont>
        <a:latin typeface="Candara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波形">
  <a:themeElements>
    <a:clrScheme name="">
      <a:dk1>
        <a:srgbClr val="000000"/>
      </a:dk1>
      <a:lt1>
        <a:srgbClr val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FFFFFF"/>
      </a:accent3>
      <a:accent4>
        <a:srgbClr val="000000"/>
      </a:accent4>
      <a:accent5>
        <a:srgbClr val="ADD7FE"/>
      </a:accent5>
      <a:accent6>
        <a:srgbClr val="3D76BD"/>
      </a:accent6>
      <a:hlink>
        <a:srgbClr val="0080FF"/>
      </a:hlink>
      <a:folHlink>
        <a:srgbClr val="5EAEFF"/>
      </a:folHlink>
    </a:clrScheme>
    <a:fontScheme name="">
      <a:majorFont>
        <a:latin typeface="Candara"/>
        <a:ea typeface="华文新魏"/>
        <a:cs typeface=""/>
      </a:majorFont>
      <a:minorFont>
        <a:latin typeface="Candara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4499</TotalTime>
  <Words>532</Words>
  <Application>Microsoft Office PowerPoint</Application>
  <PresentationFormat>全屏显示(4:3)</PresentationFormat>
  <Paragraphs>91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等线</vt:lpstr>
      <vt:lpstr>Arial</vt:lpstr>
      <vt:lpstr>Candara</vt:lpstr>
      <vt:lpstr>Symbol</vt:lpstr>
      <vt:lpstr>波形</vt:lpstr>
      <vt:lpstr>1_波形</vt:lpstr>
      <vt:lpstr>毕业设计（论文）答辩 </vt:lpstr>
      <vt:lpstr>目录</vt:lpstr>
      <vt:lpstr>课题背景</vt:lpstr>
      <vt:lpstr>课题背景及意义</vt:lpstr>
      <vt:lpstr>开发技术与环境</vt:lpstr>
      <vt:lpstr>环境介绍</vt:lpstr>
      <vt:lpstr>微信平台的优势</vt:lpstr>
      <vt:lpstr>需求设计</vt:lpstr>
      <vt:lpstr>用户用例图</vt:lpstr>
      <vt:lpstr>总体设计图</vt:lpstr>
      <vt:lpstr>系统架构图</vt:lpstr>
      <vt:lpstr>设计与实现</vt:lpstr>
      <vt:lpstr>数据库目录展示</vt:lpstr>
      <vt:lpstr>展示页面目录</vt:lpstr>
      <vt:lpstr>首页</vt:lpstr>
      <vt:lpstr>用户上传详情页面/评论功能</vt:lpstr>
      <vt:lpstr>城市搜索/定位/发布</vt:lpstr>
      <vt:lpstr>用户发布</vt:lpstr>
      <vt:lpstr>用户数据展示列表</vt:lpstr>
      <vt:lpstr>用户登录</vt:lpstr>
      <vt:lpstr>搜索页面展示</vt:lpstr>
      <vt:lpstr>总结展望</vt:lpstr>
      <vt:lpstr>致谢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毕业设计开题答辩 软件BUG跟踪系统</dc:title>
  <dc:creator>insomniaHL</dc:creator>
  <cp:lastModifiedBy>陈 洪玮</cp:lastModifiedBy>
  <cp:revision>55</cp:revision>
  <dcterms:created xsi:type="dcterms:W3CDTF">2014-03-11T23:48:00Z</dcterms:created>
  <dcterms:modified xsi:type="dcterms:W3CDTF">2020-06-04T11:42:58Z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  <property fmtid="{D5CDD505-2E9C-101B-9397-08002B2CF9AE}" pid="3" name="KSORubyTemplateID">
    <vt:lpwstr>8</vt:lpwstr>
  </property>
</Properties>
</file>